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9"/>
  </p:notesMasterIdLst>
  <p:sldIdLst>
    <p:sldId id="256" r:id="rId2"/>
    <p:sldId id="258" r:id="rId3"/>
    <p:sldId id="259" r:id="rId4"/>
    <p:sldId id="260" r:id="rId5"/>
    <p:sldId id="279" r:id="rId6"/>
    <p:sldId id="261" r:id="rId7"/>
    <p:sldId id="275" r:id="rId8"/>
    <p:sldId id="268" r:id="rId9"/>
    <p:sldId id="263" r:id="rId10"/>
    <p:sldId id="269" r:id="rId11"/>
    <p:sldId id="266" r:id="rId12"/>
    <p:sldId id="301" r:id="rId13"/>
    <p:sldId id="262" r:id="rId14"/>
    <p:sldId id="303" r:id="rId15"/>
    <p:sldId id="302" r:id="rId16"/>
    <p:sldId id="272" r:id="rId17"/>
    <p:sldId id="270" r:id="rId18"/>
  </p:sldIdLst>
  <p:sldSz cx="9144000" cy="5143500" type="screen16x9"/>
  <p:notesSz cx="6858000" cy="9144000"/>
  <p:embeddedFontLst>
    <p:embeddedFont>
      <p:font typeface="Libre Baskerville" panose="02000000000000000000" pitchFamily="2" charset="0"/>
      <p:regular r:id="rId20"/>
      <p:bold r:id="rId21"/>
      <p: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9B8529-E84D-4290-A4BC-DEB04A25D58A}">
  <a:tblStyle styleId="{D79B8529-E84D-4290-A4BC-DEB04A25D5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68"/>
  </p:normalViewPr>
  <p:slideViewPr>
    <p:cSldViewPr snapToGrid="0" snapToObjects="1">
      <p:cViewPr varScale="1">
        <p:scale>
          <a:sx n="120" d="100"/>
          <a:sy n="120" d="100"/>
        </p:scale>
        <p:origin x="200"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47932A-845B-AC4E-9663-A4FE6035407B}" type="doc">
      <dgm:prSet loTypeId="urn:microsoft.com/office/officeart/2005/8/layout/vList3" loCatId="" qsTypeId="urn:microsoft.com/office/officeart/2005/8/quickstyle/simple2" qsCatId="simple" csTypeId="urn:microsoft.com/office/officeart/2005/8/colors/accent1_2" csCatId="accent1" phldr="1"/>
      <dgm:spPr/>
      <dgm:t>
        <a:bodyPr/>
        <a:lstStyle/>
        <a:p>
          <a:endParaRPr lang="en-US"/>
        </a:p>
      </dgm:t>
    </dgm:pt>
    <dgm:pt modelId="{53475DE1-ED88-0B49-9950-2BA857D7F3B1}">
      <dgm:prSet phldrT="[Text]" custT="1"/>
      <dgm:spPr/>
      <dgm:t>
        <a:bodyPr/>
        <a:lstStyle/>
        <a:p>
          <a:pPr algn="l">
            <a:buFontTx/>
            <a:buChar char="-"/>
          </a:pPr>
          <a:r>
            <a:rPr lang="en-US" sz="1200" dirty="0" err="1">
              <a:solidFill>
                <a:schemeClr val="bg2"/>
              </a:solidFill>
            </a:rPr>
            <a:t>Trước</a:t>
          </a:r>
          <a:r>
            <a:rPr lang="en-US" sz="1200" dirty="0">
              <a:solidFill>
                <a:schemeClr val="bg2"/>
              </a:solidFill>
            </a:rPr>
            <a:t> </a:t>
          </a:r>
          <a:r>
            <a:rPr lang="en-US" sz="1200" dirty="0" err="1">
              <a:solidFill>
                <a:schemeClr val="bg2"/>
              </a:solidFill>
            </a:rPr>
            <a:t>vai</a:t>
          </a:r>
          <a:r>
            <a:rPr lang="en-US" sz="1200" dirty="0">
              <a:solidFill>
                <a:schemeClr val="bg2"/>
              </a:solidFill>
            </a:rPr>
            <a:t> </a:t>
          </a:r>
          <a:r>
            <a:rPr lang="en-US" sz="1200" dirty="0" err="1">
              <a:solidFill>
                <a:schemeClr val="bg2"/>
              </a:solidFill>
            </a:rPr>
            <a:t>trò</a:t>
          </a:r>
          <a:r>
            <a:rPr lang="en-US" sz="1200" dirty="0">
              <a:solidFill>
                <a:schemeClr val="bg2"/>
              </a:solidFill>
            </a:rPr>
            <a:t> </a:t>
          </a:r>
          <a:r>
            <a:rPr lang="en-US" sz="1200" dirty="0" err="1">
              <a:solidFill>
                <a:schemeClr val="bg2"/>
              </a:solidFill>
            </a:rPr>
            <a:t>quan</a:t>
          </a:r>
          <a:r>
            <a:rPr lang="en-US" sz="1200" dirty="0">
              <a:solidFill>
                <a:schemeClr val="bg2"/>
              </a:solidFill>
            </a:rPr>
            <a:t> </a:t>
          </a:r>
          <a:r>
            <a:rPr lang="en-US" sz="1200" dirty="0" err="1">
              <a:solidFill>
                <a:schemeClr val="bg2"/>
              </a:solidFill>
            </a:rPr>
            <a:t>trọng</a:t>
          </a:r>
          <a:r>
            <a:rPr lang="en-US" sz="1200" dirty="0">
              <a:solidFill>
                <a:schemeClr val="bg2"/>
              </a:solidFill>
            </a:rPr>
            <a:t> </a:t>
          </a:r>
          <a:r>
            <a:rPr lang="en-US" sz="1200" dirty="0" err="1">
              <a:solidFill>
                <a:schemeClr val="bg2"/>
              </a:solidFill>
            </a:rPr>
            <a:t>của</a:t>
          </a:r>
          <a:r>
            <a:rPr lang="en-US" sz="1200" dirty="0">
              <a:solidFill>
                <a:schemeClr val="bg2"/>
              </a:solidFill>
            </a:rPr>
            <a:t> </a:t>
          </a:r>
          <a:r>
            <a:rPr lang="en-US" sz="1200" dirty="0" err="1">
              <a:solidFill>
                <a:schemeClr val="bg2"/>
              </a:solidFill>
            </a:rPr>
            <a:t>giáo</a:t>
          </a:r>
          <a:r>
            <a:rPr lang="en-US" sz="1200" dirty="0">
              <a:solidFill>
                <a:schemeClr val="bg2"/>
              </a:solidFill>
            </a:rPr>
            <a:t> </a:t>
          </a:r>
          <a:r>
            <a:rPr lang="en-US" sz="1200" dirty="0" err="1">
              <a:solidFill>
                <a:schemeClr val="bg2"/>
              </a:solidFill>
            </a:rPr>
            <a:t>dục</a:t>
          </a:r>
          <a:r>
            <a:rPr lang="en-US" sz="1200" dirty="0">
              <a:solidFill>
                <a:schemeClr val="bg2"/>
              </a:solidFill>
            </a:rPr>
            <a:t> </a:t>
          </a:r>
          <a:r>
            <a:rPr lang="en-US" sz="1200" dirty="0" err="1">
              <a:solidFill>
                <a:schemeClr val="bg2"/>
              </a:solidFill>
            </a:rPr>
            <a:t>trong</a:t>
          </a:r>
          <a:r>
            <a:rPr lang="en-US" sz="1200" dirty="0">
              <a:solidFill>
                <a:schemeClr val="bg2"/>
              </a:solidFill>
            </a:rPr>
            <a:t> </a:t>
          </a:r>
          <a:r>
            <a:rPr lang="en-US" sz="1200" dirty="0" err="1">
              <a:solidFill>
                <a:schemeClr val="bg2"/>
              </a:solidFill>
            </a:rPr>
            <a:t>việc</a:t>
          </a:r>
          <a:r>
            <a:rPr lang="en-US" sz="1200" dirty="0">
              <a:solidFill>
                <a:schemeClr val="bg2"/>
              </a:solidFill>
            </a:rPr>
            <a:t> "</a:t>
          </a:r>
          <a:r>
            <a:rPr lang="en-US" sz="1200" dirty="0" err="1">
              <a:solidFill>
                <a:schemeClr val="bg2"/>
              </a:solidFill>
            </a:rPr>
            <a:t>trồng</a:t>
          </a:r>
          <a:r>
            <a:rPr lang="en-US" sz="1200" dirty="0">
              <a:solidFill>
                <a:schemeClr val="bg2"/>
              </a:solidFill>
            </a:rPr>
            <a:t> </a:t>
          </a:r>
          <a:r>
            <a:rPr lang="en-US" sz="1200" dirty="0" err="1">
              <a:solidFill>
                <a:schemeClr val="bg2"/>
              </a:solidFill>
            </a:rPr>
            <a:t>người</a:t>
          </a:r>
          <a:r>
            <a:rPr lang="en-US" sz="1200" dirty="0">
              <a:solidFill>
                <a:schemeClr val="bg2"/>
              </a:solidFill>
            </a:rPr>
            <a:t>", </a:t>
          </a:r>
          <a:r>
            <a:rPr lang="en-US" sz="1200" dirty="0" err="1">
              <a:solidFill>
                <a:schemeClr val="bg2"/>
              </a:solidFill>
            </a:rPr>
            <a:t>Người</a:t>
          </a:r>
          <a:r>
            <a:rPr lang="en-US" sz="1200" dirty="0">
              <a:solidFill>
                <a:schemeClr val="bg2"/>
              </a:solidFill>
            </a:rPr>
            <a:t> </a:t>
          </a:r>
          <a:r>
            <a:rPr lang="en-US" sz="1200" dirty="0" err="1">
              <a:solidFill>
                <a:schemeClr val="bg2"/>
              </a:solidFill>
            </a:rPr>
            <a:t>khát</a:t>
          </a:r>
          <a:r>
            <a:rPr lang="en-US" sz="1200" dirty="0">
              <a:solidFill>
                <a:schemeClr val="bg2"/>
              </a:solidFill>
            </a:rPr>
            <a:t> khao </a:t>
          </a:r>
          <a:r>
            <a:rPr lang="en-US" sz="1200" dirty="0" err="1">
              <a:solidFill>
                <a:schemeClr val="bg2"/>
              </a:solidFill>
            </a:rPr>
            <a:t>biến</a:t>
          </a:r>
          <a:r>
            <a:rPr lang="en-US" sz="1200" dirty="0">
              <a:solidFill>
                <a:schemeClr val="bg2"/>
              </a:solidFill>
            </a:rPr>
            <a:t> </a:t>
          </a:r>
          <a:r>
            <a:rPr lang="en-US" sz="1200" dirty="0" err="1">
              <a:solidFill>
                <a:schemeClr val="bg2"/>
              </a:solidFill>
            </a:rPr>
            <a:t>khát</a:t>
          </a:r>
          <a:r>
            <a:rPr lang="en-US" sz="1200" dirty="0">
              <a:solidFill>
                <a:schemeClr val="bg2"/>
              </a:solidFill>
            </a:rPr>
            <a:t> </a:t>
          </a:r>
          <a:r>
            <a:rPr lang="en-US" sz="1200" dirty="0" err="1">
              <a:solidFill>
                <a:schemeClr val="bg2"/>
              </a:solidFill>
            </a:rPr>
            <a:t>vọng</a:t>
          </a:r>
          <a:r>
            <a:rPr lang="en-US" sz="1200" dirty="0">
              <a:solidFill>
                <a:schemeClr val="bg2"/>
              </a:solidFill>
            </a:rPr>
            <a:t> "</a:t>
          </a:r>
          <a:r>
            <a:rPr lang="en-US" sz="1200" dirty="0" err="1">
              <a:solidFill>
                <a:schemeClr val="bg2"/>
              </a:solidFill>
            </a:rPr>
            <a:t>khai</a:t>
          </a:r>
          <a:r>
            <a:rPr lang="en-US" sz="1200" dirty="0">
              <a:solidFill>
                <a:schemeClr val="bg2"/>
              </a:solidFill>
            </a:rPr>
            <a:t> </a:t>
          </a:r>
          <a:r>
            <a:rPr lang="en-US" sz="1200" dirty="0" err="1">
              <a:solidFill>
                <a:schemeClr val="bg2"/>
              </a:solidFill>
            </a:rPr>
            <a:t>dân</a:t>
          </a:r>
          <a:r>
            <a:rPr lang="en-US" sz="1200" dirty="0">
              <a:solidFill>
                <a:schemeClr val="bg2"/>
              </a:solidFill>
            </a:rPr>
            <a:t> </a:t>
          </a:r>
          <a:r>
            <a:rPr lang="en-US" sz="1200" dirty="0" err="1">
              <a:solidFill>
                <a:schemeClr val="bg2"/>
              </a:solidFill>
            </a:rPr>
            <a:t>trí</a:t>
          </a:r>
          <a:r>
            <a:rPr lang="en-US" sz="1200" dirty="0">
              <a:solidFill>
                <a:schemeClr val="bg2"/>
              </a:solidFill>
            </a:rPr>
            <a:t>" </a:t>
          </a:r>
          <a:r>
            <a:rPr lang="en-US" sz="1200" dirty="0" err="1">
              <a:solidFill>
                <a:schemeClr val="bg2"/>
              </a:solidFill>
            </a:rPr>
            <a:t>của</a:t>
          </a:r>
          <a:r>
            <a:rPr lang="en-US" sz="1200" dirty="0">
              <a:solidFill>
                <a:schemeClr val="bg2"/>
              </a:solidFill>
            </a:rPr>
            <a:t> cha </a:t>
          </a:r>
          <a:r>
            <a:rPr lang="en-US" sz="1200" dirty="0" err="1">
              <a:solidFill>
                <a:schemeClr val="bg2"/>
              </a:solidFill>
            </a:rPr>
            <a:t>ông</a:t>
          </a:r>
          <a:r>
            <a:rPr lang="en-US" sz="1200" dirty="0">
              <a:solidFill>
                <a:schemeClr val="bg2"/>
              </a:solidFill>
            </a:rPr>
            <a:t> </a:t>
          </a:r>
          <a:r>
            <a:rPr lang="en-US" sz="1200" dirty="0" err="1">
              <a:solidFill>
                <a:schemeClr val="bg2"/>
              </a:solidFill>
            </a:rPr>
            <a:t>thành</a:t>
          </a:r>
          <a:r>
            <a:rPr lang="en-US" sz="1200" dirty="0">
              <a:solidFill>
                <a:schemeClr val="bg2"/>
              </a:solidFill>
            </a:rPr>
            <a:t> </a:t>
          </a:r>
          <a:r>
            <a:rPr lang="en-US" sz="1200" dirty="0" err="1">
              <a:solidFill>
                <a:schemeClr val="bg2"/>
              </a:solidFill>
            </a:rPr>
            <a:t>hiện</a:t>
          </a:r>
          <a:r>
            <a:rPr lang="en-US" sz="1200" dirty="0">
              <a:solidFill>
                <a:schemeClr val="bg2"/>
              </a:solidFill>
            </a:rPr>
            <a:t> </a:t>
          </a:r>
          <a:r>
            <a:rPr lang="en-US" sz="1200" dirty="0" err="1">
              <a:solidFill>
                <a:schemeClr val="bg2"/>
              </a:solidFill>
            </a:rPr>
            <a:t>thực</a:t>
          </a:r>
          <a:r>
            <a:rPr lang="en-US" sz="1200" dirty="0">
              <a:solidFill>
                <a:schemeClr val="bg2"/>
              </a:solidFill>
            </a:rPr>
            <a:t> </a:t>
          </a:r>
          <a:r>
            <a:rPr lang="en-US" sz="1200" dirty="0" err="1">
              <a:solidFill>
                <a:schemeClr val="bg2"/>
              </a:solidFill>
            </a:rPr>
            <a:t>và</a:t>
          </a:r>
          <a:r>
            <a:rPr lang="en-US" sz="1200" dirty="0">
              <a:solidFill>
                <a:schemeClr val="bg2"/>
              </a:solidFill>
            </a:rPr>
            <a:t> </a:t>
          </a:r>
          <a:r>
            <a:rPr lang="en-US" sz="1200" dirty="0" err="1">
              <a:solidFill>
                <a:schemeClr val="bg2"/>
              </a:solidFill>
            </a:rPr>
            <a:t>đưa</a:t>
          </a:r>
          <a:r>
            <a:rPr lang="en-US" sz="1200" dirty="0">
              <a:solidFill>
                <a:schemeClr val="bg2"/>
              </a:solidFill>
            </a:rPr>
            <a:t> </a:t>
          </a:r>
          <a:r>
            <a:rPr lang="en-US" sz="1200" dirty="0" err="1">
              <a:solidFill>
                <a:schemeClr val="bg2"/>
              </a:solidFill>
            </a:rPr>
            <a:t>sự</a:t>
          </a:r>
          <a:r>
            <a:rPr lang="en-US" sz="1200" dirty="0">
              <a:solidFill>
                <a:schemeClr val="bg2"/>
              </a:solidFill>
            </a:rPr>
            <a:t> </a:t>
          </a:r>
          <a:r>
            <a:rPr lang="en-US" sz="1200" dirty="0" err="1">
              <a:solidFill>
                <a:schemeClr val="bg2"/>
              </a:solidFill>
            </a:rPr>
            <a:t>nghiệp</a:t>
          </a:r>
          <a:r>
            <a:rPr lang="en-US" sz="1200" dirty="0">
              <a:solidFill>
                <a:schemeClr val="bg2"/>
              </a:solidFill>
            </a:rPr>
            <a:t> "</a:t>
          </a:r>
          <a:r>
            <a:rPr lang="en-US" sz="1200" dirty="0" err="1">
              <a:solidFill>
                <a:schemeClr val="bg2"/>
              </a:solidFill>
            </a:rPr>
            <a:t>trồng</a:t>
          </a:r>
          <a:r>
            <a:rPr lang="en-US" sz="1200" dirty="0">
              <a:solidFill>
                <a:schemeClr val="bg2"/>
              </a:solidFill>
            </a:rPr>
            <a:t> </a:t>
          </a:r>
          <a:r>
            <a:rPr lang="en-US" sz="1200" dirty="0" err="1">
              <a:solidFill>
                <a:schemeClr val="bg2"/>
              </a:solidFill>
            </a:rPr>
            <a:t>người</a:t>
          </a:r>
          <a:r>
            <a:rPr lang="en-US" sz="1200" dirty="0">
              <a:solidFill>
                <a:schemeClr val="bg2"/>
              </a:solidFill>
            </a:rPr>
            <a:t>" </a:t>
          </a:r>
          <a:r>
            <a:rPr lang="en-US" sz="1200" dirty="0" err="1">
              <a:solidFill>
                <a:schemeClr val="bg2"/>
              </a:solidFill>
            </a:rPr>
            <a:t>trở</a:t>
          </a:r>
          <a:r>
            <a:rPr lang="en-US" sz="1200" dirty="0">
              <a:solidFill>
                <a:schemeClr val="bg2"/>
              </a:solidFill>
            </a:rPr>
            <a:t> </a:t>
          </a:r>
          <a:r>
            <a:rPr lang="en-US" sz="1200" dirty="0" err="1">
              <a:solidFill>
                <a:schemeClr val="bg2"/>
              </a:solidFill>
            </a:rPr>
            <a:t>thành</a:t>
          </a:r>
          <a:r>
            <a:rPr lang="en-US" sz="1200" dirty="0">
              <a:solidFill>
                <a:schemeClr val="bg2"/>
              </a:solidFill>
            </a:rPr>
            <a:t> </a:t>
          </a:r>
          <a:r>
            <a:rPr lang="en-US" sz="1200" dirty="0" err="1">
              <a:solidFill>
                <a:schemeClr val="bg2"/>
              </a:solidFill>
            </a:rPr>
            <a:t>sự</a:t>
          </a:r>
          <a:r>
            <a:rPr lang="en-US" sz="1200" dirty="0">
              <a:solidFill>
                <a:schemeClr val="bg2"/>
              </a:solidFill>
            </a:rPr>
            <a:t> </a:t>
          </a:r>
          <a:r>
            <a:rPr lang="en-US" sz="1200" dirty="0" err="1">
              <a:solidFill>
                <a:schemeClr val="bg2"/>
              </a:solidFill>
            </a:rPr>
            <a:t>nghiệp</a:t>
          </a:r>
          <a:r>
            <a:rPr lang="en-US" sz="1200" dirty="0">
              <a:solidFill>
                <a:schemeClr val="bg2"/>
              </a:solidFill>
            </a:rPr>
            <a:t> </a:t>
          </a:r>
          <a:r>
            <a:rPr lang="en-US" sz="1200" dirty="0" err="1">
              <a:solidFill>
                <a:schemeClr val="bg2"/>
              </a:solidFill>
            </a:rPr>
            <a:t>chiến</a:t>
          </a:r>
          <a:r>
            <a:rPr lang="en-US" sz="1200" dirty="0">
              <a:solidFill>
                <a:schemeClr val="bg2"/>
              </a:solidFill>
            </a:rPr>
            <a:t> </a:t>
          </a:r>
          <a:r>
            <a:rPr lang="en-US" sz="1200" dirty="0" err="1">
              <a:solidFill>
                <a:schemeClr val="bg2"/>
              </a:solidFill>
            </a:rPr>
            <a:t>lược</a:t>
          </a:r>
          <a:r>
            <a:rPr lang="en-US" sz="1200" dirty="0">
              <a:solidFill>
                <a:schemeClr val="bg2"/>
              </a:solidFill>
            </a:rPr>
            <a:t>. </a:t>
          </a:r>
          <a:r>
            <a:rPr lang="en-VN" sz="1200" dirty="0">
              <a:solidFill>
                <a:schemeClr val="bg2"/>
              </a:solidFill>
            </a:rPr>
            <a:t> </a:t>
          </a:r>
          <a:endParaRPr lang="en-US" sz="1200" dirty="0">
            <a:solidFill>
              <a:schemeClr val="bg2"/>
            </a:solidFill>
          </a:endParaRPr>
        </a:p>
      </dgm:t>
    </dgm:pt>
    <dgm:pt modelId="{CA227E2D-C53C-6B4B-8965-987FA6EBB6FF}" type="parTrans" cxnId="{9EB43D81-426E-7740-A927-C7FC33FB09A6}">
      <dgm:prSet/>
      <dgm:spPr/>
      <dgm:t>
        <a:bodyPr/>
        <a:lstStyle/>
        <a:p>
          <a:endParaRPr lang="en-US"/>
        </a:p>
      </dgm:t>
    </dgm:pt>
    <dgm:pt modelId="{34834E22-5015-A347-91E5-BF7572F42109}" type="sibTrans" cxnId="{9EB43D81-426E-7740-A927-C7FC33FB09A6}">
      <dgm:prSet/>
      <dgm:spPr/>
      <dgm:t>
        <a:bodyPr/>
        <a:lstStyle/>
        <a:p>
          <a:endParaRPr lang="en-US"/>
        </a:p>
      </dgm:t>
    </dgm:pt>
    <dgm:pt modelId="{76404EAB-865E-BB4F-B910-08BE5BF55A46}">
      <dgm:prSet phldrT="[Text]" custT="1"/>
      <dgm:spPr/>
      <dgm:t>
        <a:bodyPr/>
        <a:lstStyle/>
        <a:p>
          <a:pPr algn="l">
            <a:buFontTx/>
            <a:buChar char="-"/>
          </a:pPr>
          <a:r>
            <a:rPr lang="en-US" sz="1200" dirty="0" err="1">
              <a:solidFill>
                <a:schemeClr val="bg2"/>
              </a:solidFill>
            </a:rPr>
            <a:t>Trong</a:t>
          </a:r>
          <a:r>
            <a:rPr lang="en-US" sz="1200" dirty="0">
              <a:solidFill>
                <a:schemeClr val="bg2"/>
              </a:solidFill>
            </a:rPr>
            <a:t> </a:t>
          </a:r>
          <a:r>
            <a:rPr lang="en-US" sz="1200" dirty="0" err="1">
              <a:solidFill>
                <a:schemeClr val="bg2"/>
              </a:solidFill>
            </a:rPr>
            <a:t>các</a:t>
          </a:r>
          <a:r>
            <a:rPr lang="en-US" sz="1200" dirty="0">
              <a:solidFill>
                <a:schemeClr val="bg2"/>
              </a:solidFill>
            </a:rPr>
            <a:t> </a:t>
          </a:r>
          <a:r>
            <a:rPr lang="en-US" sz="1200" dirty="0" err="1">
              <a:solidFill>
                <a:schemeClr val="bg2"/>
              </a:solidFill>
            </a:rPr>
            <a:t>bài</a:t>
          </a:r>
          <a:r>
            <a:rPr lang="en-US" sz="1200" dirty="0">
              <a:solidFill>
                <a:schemeClr val="bg2"/>
              </a:solidFill>
            </a:rPr>
            <a:t> </a:t>
          </a:r>
          <a:r>
            <a:rPr lang="en-US" sz="1200" dirty="0" err="1">
              <a:solidFill>
                <a:schemeClr val="bg2"/>
              </a:solidFill>
            </a:rPr>
            <a:t>nói</a:t>
          </a:r>
          <a:r>
            <a:rPr lang="en-US" sz="1200" dirty="0">
              <a:solidFill>
                <a:schemeClr val="bg2"/>
              </a:solidFill>
            </a:rPr>
            <a:t>, </a:t>
          </a:r>
          <a:r>
            <a:rPr lang="en-US" sz="1200" dirty="0" err="1">
              <a:solidFill>
                <a:schemeClr val="bg2"/>
              </a:solidFill>
            </a:rPr>
            <a:t>bài</a:t>
          </a:r>
          <a:r>
            <a:rPr lang="en-US" sz="1200" dirty="0">
              <a:solidFill>
                <a:schemeClr val="bg2"/>
              </a:solidFill>
            </a:rPr>
            <a:t> </a:t>
          </a:r>
          <a:r>
            <a:rPr lang="en-US" sz="1200" dirty="0" err="1">
              <a:solidFill>
                <a:schemeClr val="bg2"/>
              </a:solidFill>
            </a:rPr>
            <a:t>viết</a:t>
          </a:r>
          <a:r>
            <a:rPr lang="en-US" sz="1200" dirty="0">
              <a:solidFill>
                <a:schemeClr val="bg2"/>
              </a:solidFill>
            </a:rPr>
            <a:t>, </a:t>
          </a:r>
          <a:r>
            <a:rPr lang="en-US" sz="1200" dirty="0" err="1">
              <a:solidFill>
                <a:schemeClr val="bg2"/>
              </a:solidFill>
            </a:rPr>
            <a:t>Người</a:t>
          </a:r>
          <a:r>
            <a:rPr lang="en-US" sz="1200" dirty="0">
              <a:solidFill>
                <a:schemeClr val="bg2"/>
              </a:solidFill>
            </a:rPr>
            <a:t> </a:t>
          </a:r>
          <a:r>
            <a:rPr lang="en-US" sz="1200" dirty="0" err="1">
              <a:solidFill>
                <a:schemeClr val="bg2"/>
              </a:solidFill>
            </a:rPr>
            <a:t>đưa</a:t>
          </a:r>
          <a:r>
            <a:rPr lang="en-US" sz="1200" dirty="0">
              <a:solidFill>
                <a:schemeClr val="bg2"/>
              </a:solidFill>
            </a:rPr>
            <a:t> ra </a:t>
          </a:r>
          <a:r>
            <a:rPr lang="en-US" sz="1200" dirty="0" err="1">
              <a:solidFill>
                <a:schemeClr val="bg2"/>
              </a:solidFill>
            </a:rPr>
            <a:t>nhiều</a:t>
          </a:r>
          <a:r>
            <a:rPr lang="en-US" sz="1200" dirty="0">
              <a:solidFill>
                <a:schemeClr val="bg2"/>
              </a:solidFill>
            </a:rPr>
            <a:t> </a:t>
          </a:r>
          <a:r>
            <a:rPr lang="en-US" sz="1200" dirty="0" err="1">
              <a:solidFill>
                <a:schemeClr val="bg2"/>
              </a:solidFill>
            </a:rPr>
            <a:t>vấn</a:t>
          </a:r>
          <a:r>
            <a:rPr lang="en-US" sz="1200" dirty="0">
              <a:solidFill>
                <a:schemeClr val="bg2"/>
              </a:solidFill>
            </a:rPr>
            <a:t> </a:t>
          </a:r>
          <a:r>
            <a:rPr lang="en-US" sz="1200" dirty="0" err="1">
              <a:solidFill>
                <a:schemeClr val="bg2"/>
              </a:solidFill>
            </a:rPr>
            <a:t>đề</a:t>
          </a:r>
          <a:r>
            <a:rPr lang="en-US" sz="1200" dirty="0">
              <a:solidFill>
                <a:schemeClr val="bg2"/>
              </a:solidFill>
            </a:rPr>
            <a:t> </a:t>
          </a:r>
          <a:r>
            <a:rPr lang="en-US" sz="1200" dirty="0" err="1">
              <a:solidFill>
                <a:schemeClr val="bg2"/>
              </a:solidFill>
            </a:rPr>
            <a:t>mà</a:t>
          </a:r>
          <a:r>
            <a:rPr lang="en-US" sz="1200" dirty="0">
              <a:solidFill>
                <a:schemeClr val="bg2"/>
              </a:solidFill>
            </a:rPr>
            <a:t> </a:t>
          </a:r>
          <a:r>
            <a:rPr lang="en-US" sz="1200" dirty="0" err="1">
              <a:solidFill>
                <a:schemeClr val="bg2"/>
              </a:solidFill>
            </a:rPr>
            <a:t>sau</a:t>
          </a:r>
          <a:r>
            <a:rPr lang="en-US" sz="1200" dirty="0">
              <a:solidFill>
                <a:schemeClr val="bg2"/>
              </a:solidFill>
            </a:rPr>
            <a:t> </a:t>
          </a:r>
          <a:r>
            <a:rPr lang="en-US" sz="1200" dirty="0" err="1">
              <a:solidFill>
                <a:schemeClr val="bg2"/>
              </a:solidFill>
            </a:rPr>
            <a:t>này</a:t>
          </a:r>
          <a:r>
            <a:rPr lang="en-US" sz="1200" dirty="0">
              <a:solidFill>
                <a:schemeClr val="bg2"/>
              </a:solidFill>
            </a:rPr>
            <a:t> </a:t>
          </a:r>
          <a:r>
            <a:rPr lang="en-US" sz="1200" dirty="0" err="1">
              <a:solidFill>
                <a:schemeClr val="bg2"/>
              </a:solidFill>
            </a:rPr>
            <a:t>chúng</a:t>
          </a:r>
          <a:r>
            <a:rPr lang="en-US" sz="1200" dirty="0">
              <a:solidFill>
                <a:schemeClr val="bg2"/>
              </a:solidFill>
            </a:rPr>
            <a:t> ta </a:t>
          </a:r>
          <a:r>
            <a:rPr lang="en-US" sz="1200" dirty="0" err="1">
              <a:solidFill>
                <a:schemeClr val="bg2"/>
              </a:solidFill>
            </a:rPr>
            <a:t>khái</a:t>
          </a:r>
          <a:r>
            <a:rPr lang="en-US" sz="1200" dirty="0">
              <a:solidFill>
                <a:schemeClr val="bg2"/>
              </a:solidFill>
            </a:rPr>
            <a:t> </a:t>
          </a:r>
          <a:r>
            <a:rPr lang="en-US" sz="1200" dirty="0" err="1">
              <a:solidFill>
                <a:schemeClr val="bg2"/>
              </a:solidFill>
            </a:rPr>
            <a:t>quát</a:t>
          </a:r>
          <a:r>
            <a:rPr lang="en-US" sz="1200" dirty="0">
              <a:solidFill>
                <a:schemeClr val="bg2"/>
              </a:solidFill>
            </a:rPr>
            <a:t> </a:t>
          </a:r>
          <a:r>
            <a:rPr lang="en-US" sz="1200" dirty="0" err="1">
              <a:solidFill>
                <a:schemeClr val="bg2"/>
              </a:solidFill>
            </a:rPr>
            <a:t>lại</a:t>
          </a:r>
          <a:r>
            <a:rPr lang="en-US" sz="1200" dirty="0">
              <a:solidFill>
                <a:schemeClr val="bg2"/>
              </a:solidFill>
            </a:rPr>
            <a:t> </a:t>
          </a:r>
          <a:r>
            <a:rPr lang="en-US" sz="1200" dirty="0" err="1">
              <a:solidFill>
                <a:schemeClr val="bg2"/>
              </a:solidFill>
            </a:rPr>
            <a:t>là</a:t>
          </a:r>
          <a:r>
            <a:rPr lang="en-US" sz="1200" dirty="0">
              <a:solidFill>
                <a:schemeClr val="bg2"/>
              </a:solidFill>
            </a:rPr>
            <a:t> </a:t>
          </a:r>
          <a:r>
            <a:rPr lang="en-US" sz="1200" dirty="0" err="1">
              <a:solidFill>
                <a:schemeClr val="bg2"/>
              </a:solidFill>
            </a:rPr>
            <a:t>mục</a:t>
          </a:r>
          <a:r>
            <a:rPr lang="en-US" sz="1200" dirty="0">
              <a:solidFill>
                <a:schemeClr val="bg2"/>
              </a:solidFill>
            </a:rPr>
            <a:t> </a:t>
          </a:r>
          <a:r>
            <a:rPr lang="en-US" sz="1200" dirty="0" err="1">
              <a:solidFill>
                <a:schemeClr val="bg2"/>
              </a:solidFill>
            </a:rPr>
            <a:t>tiêu</a:t>
          </a:r>
          <a:r>
            <a:rPr lang="en-US" sz="1200" dirty="0">
              <a:solidFill>
                <a:schemeClr val="bg2"/>
              </a:solidFill>
            </a:rPr>
            <a:t> </a:t>
          </a:r>
          <a:r>
            <a:rPr lang="en-US" sz="1200" dirty="0" err="1">
              <a:solidFill>
                <a:schemeClr val="bg2"/>
              </a:solidFill>
            </a:rPr>
            <a:t>giáo</a:t>
          </a:r>
          <a:r>
            <a:rPr lang="en-US" sz="1200" dirty="0">
              <a:solidFill>
                <a:schemeClr val="bg2"/>
              </a:solidFill>
            </a:rPr>
            <a:t> </a:t>
          </a:r>
          <a:r>
            <a:rPr lang="en-US" sz="1200" dirty="0" err="1">
              <a:solidFill>
                <a:schemeClr val="bg2"/>
              </a:solidFill>
            </a:rPr>
            <a:t>dục</a:t>
          </a:r>
          <a:r>
            <a:rPr lang="en-US" sz="1200" dirty="0">
              <a:solidFill>
                <a:schemeClr val="bg2"/>
              </a:solidFill>
            </a:rPr>
            <a:t> </a:t>
          </a:r>
          <a:r>
            <a:rPr lang="en-US" sz="1200" dirty="0" err="1">
              <a:solidFill>
                <a:schemeClr val="bg2"/>
              </a:solidFill>
            </a:rPr>
            <a:t>và</a:t>
          </a:r>
          <a:r>
            <a:rPr lang="en-US" sz="1200" dirty="0">
              <a:solidFill>
                <a:schemeClr val="bg2"/>
              </a:solidFill>
            </a:rPr>
            <a:t> </a:t>
          </a:r>
          <a:r>
            <a:rPr lang="en-US" sz="1200" dirty="0" err="1">
              <a:solidFill>
                <a:schemeClr val="bg2"/>
              </a:solidFill>
            </a:rPr>
            <a:t>nguyên</a:t>
          </a:r>
          <a:r>
            <a:rPr lang="en-US" sz="1200" dirty="0">
              <a:solidFill>
                <a:schemeClr val="bg2"/>
              </a:solidFill>
            </a:rPr>
            <a:t> </a:t>
          </a:r>
          <a:r>
            <a:rPr lang="en-US" sz="1200" dirty="0" err="1">
              <a:solidFill>
                <a:schemeClr val="bg2"/>
              </a:solidFill>
            </a:rPr>
            <a:t>lý</a:t>
          </a:r>
          <a:r>
            <a:rPr lang="en-US" sz="1200" dirty="0">
              <a:solidFill>
                <a:schemeClr val="bg2"/>
              </a:solidFill>
            </a:rPr>
            <a:t> </a:t>
          </a:r>
          <a:r>
            <a:rPr lang="en-US" sz="1200" dirty="0" err="1">
              <a:solidFill>
                <a:schemeClr val="bg2"/>
              </a:solidFill>
            </a:rPr>
            <a:t>giáo</a:t>
          </a:r>
          <a:r>
            <a:rPr lang="en-US" sz="1200" dirty="0">
              <a:solidFill>
                <a:schemeClr val="bg2"/>
              </a:solidFill>
            </a:rPr>
            <a:t> </a:t>
          </a:r>
          <a:r>
            <a:rPr lang="en-US" sz="1200" dirty="0" err="1">
              <a:solidFill>
                <a:schemeClr val="bg2"/>
              </a:solidFill>
            </a:rPr>
            <a:t>dục</a:t>
          </a:r>
          <a:r>
            <a:rPr lang="en-US" sz="1200" dirty="0">
              <a:solidFill>
                <a:schemeClr val="bg2"/>
              </a:solidFill>
            </a:rPr>
            <a:t>. </a:t>
          </a:r>
          <a:r>
            <a:rPr lang="en-US" sz="1200" dirty="0" err="1">
              <a:solidFill>
                <a:schemeClr val="bg2"/>
              </a:solidFill>
            </a:rPr>
            <a:t>Đối</a:t>
          </a:r>
          <a:r>
            <a:rPr lang="en-US" sz="1200" dirty="0">
              <a:solidFill>
                <a:schemeClr val="bg2"/>
              </a:solidFill>
            </a:rPr>
            <a:t> </a:t>
          </a:r>
          <a:r>
            <a:rPr lang="en-US" sz="1200" dirty="0" err="1">
              <a:solidFill>
                <a:schemeClr val="bg2"/>
              </a:solidFill>
            </a:rPr>
            <a:t>với</a:t>
          </a:r>
          <a:r>
            <a:rPr lang="en-US" sz="1200" dirty="0">
              <a:solidFill>
                <a:schemeClr val="bg2"/>
              </a:solidFill>
            </a:rPr>
            <a:t> </a:t>
          </a:r>
          <a:r>
            <a:rPr lang="en-US" sz="1200" dirty="0" err="1">
              <a:solidFill>
                <a:schemeClr val="bg2"/>
              </a:solidFill>
            </a:rPr>
            <a:t>học</a:t>
          </a:r>
          <a:r>
            <a:rPr lang="en-US" sz="1200" dirty="0">
              <a:solidFill>
                <a:schemeClr val="bg2"/>
              </a:solidFill>
            </a:rPr>
            <a:t> </a:t>
          </a:r>
          <a:r>
            <a:rPr lang="en-US" sz="1200" dirty="0" err="1">
              <a:solidFill>
                <a:schemeClr val="bg2"/>
              </a:solidFill>
            </a:rPr>
            <a:t>sinh</a:t>
          </a:r>
          <a:r>
            <a:rPr lang="en-US" sz="1200" dirty="0">
              <a:solidFill>
                <a:schemeClr val="bg2"/>
              </a:solidFill>
            </a:rPr>
            <a:t> </a:t>
          </a:r>
          <a:r>
            <a:rPr lang="en-US" sz="1200" dirty="0" err="1">
              <a:solidFill>
                <a:schemeClr val="bg2"/>
              </a:solidFill>
            </a:rPr>
            <a:t>phổ</a:t>
          </a:r>
          <a:r>
            <a:rPr lang="en-US" sz="1200" dirty="0">
              <a:solidFill>
                <a:schemeClr val="bg2"/>
              </a:solidFill>
            </a:rPr>
            <a:t> </a:t>
          </a:r>
          <a:r>
            <a:rPr lang="en-US" sz="1200" dirty="0" err="1">
              <a:solidFill>
                <a:schemeClr val="bg2"/>
              </a:solidFill>
            </a:rPr>
            <a:t>thông</a:t>
          </a:r>
          <a:r>
            <a:rPr lang="en-US" sz="1200" dirty="0">
              <a:solidFill>
                <a:schemeClr val="bg2"/>
              </a:solidFill>
            </a:rPr>
            <a:t> </a:t>
          </a:r>
          <a:r>
            <a:rPr lang="en-US" sz="1200" dirty="0" err="1">
              <a:solidFill>
                <a:schemeClr val="bg2"/>
              </a:solidFill>
            </a:rPr>
            <a:t>Người</a:t>
          </a:r>
          <a:r>
            <a:rPr lang="en-US" sz="1200" dirty="0">
              <a:solidFill>
                <a:schemeClr val="bg2"/>
              </a:solidFill>
            </a:rPr>
            <a:t> </a:t>
          </a:r>
          <a:r>
            <a:rPr lang="en-US" sz="1200" dirty="0" err="1">
              <a:solidFill>
                <a:schemeClr val="bg2"/>
              </a:solidFill>
            </a:rPr>
            <a:t>dạy</a:t>
          </a:r>
          <a:r>
            <a:rPr lang="en-US" sz="1200" dirty="0">
              <a:solidFill>
                <a:schemeClr val="bg2"/>
              </a:solidFill>
            </a:rPr>
            <a:t> "</a:t>
          </a:r>
          <a:r>
            <a:rPr lang="en-US" sz="1200" dirty="0" err="1">
              <a:solidFill>
                <a:schemeClr val="bg2"/>
              </a:solidFill>
            </a:rPr>
            <a:t>cần</a:t>
          </a:r>
          <a:r>
            <a:rPr lang="en-US" sz="1200" dirty="0">
              <a:solidFill>
                <a:schemeClr val="bg2"/>
              </a:solidFill>
            </a:rPr>
            <a:t> </a:t>
          </a:r>
          <a:r>
            <a:rPr lang="en-US" sz="1200" dirty="0" err="1">
              <a:solidFill>
                <a:schemeClr val="bg2"/>
              </a:solidFill>
            </a:rPr>
            <a:t>xây</a:t>
          </a:r>
          <a:r>
            <a:rPr lang="en-US" sz="1200" dirty="0">
              <a:solidFill>
                <a:schemeClr val="bg2"/>
              </a:solidFill>
            </a:rPr>
            <a:t> </a:t>
          </a:r>
          <a:r>
            <a:rPr lang="en-US" sz="1200" dirty="0" err="1">
              <a:solidFill>
                <a:schemeClr val="bg2"/>
              </a:solidFill>
            </a:rPr>
            <a:t>dựng</a:t>
          </a:r>
          <a:r>
            <a:rPr lang="en-US" sz="1200" dirty="0">
              <a:solidFill>
                <a:schemeClr val="bg2"/>
              </a:solidFill>
            </a:rPr>
            <a:t> </a:t>
          </a:r>
          <a:r>
            <a:rPr lang="en-US" sz="1200" dirty="0" err="1">
              <a:solidFill>
                <a:schemeClr val="bg2"/>
              </a:solidFill>
            </a:rPr>
            <a:t>tư</a:t>
          </a:r>
          <a:r>
            <a:rPr lang="en-US" sz="1200" dirty="0">
              <a:solidFill>
                <a:schemeClr val="bg2"/>
              </a:solidFill>
            </a:rPr>
            <a:t> </a:t>
          </a:r>
          <a:r>
            <a:rPr lang="en-US" sz="1200" dirty="0" err="1">
              <a:solidFill>
                <a:schemeClr val="bg2"/>
              </a:solidFill>
            </a:rPr>
            <a:t>tưởng</a:t>
          </a:r>
          <a:r>
            <a:rPr lang="en-US" sz="1200" dirty="0">
              <a:solidFill>
                <a:schemeClr val="bg2"/>
              </a:solidFill>
            </a:rPr>
            <a:t> </a:t>
          </a:r>
          <a:r>
            <a:rPr lang="en-US" sz="1200" dirty="0" err="1">
              <a:solidFill>
                <a:schemeClr val="bg2"/>
              </a:solidFill>
            </a:rPr>
            <a:t>dạy</a:t>
          </a:r>
          <a:r>
            <a:rPr lang="en-US" sz="1200" dirty="0">
              <a:solidFill>
                <a:schemeClr val="bg2"/>
              </a:solidFill>
            </a:rPr>
            <a:t> </a:t>
          </a:r>
          <a:r>
            <a:rPr lang="en-US" sz="1200" dirty="0" err="1">
              <a:solidFill>
                <a:schemeClr val="bg2"/>
              </a:solidFill>
            </a:rPr>
            <a:t>và</a:t>
          </a:r>
          <a:r>
            <a:rPr lang="en-US" sz="1200" dirty="0">
              <a:solidFill>
                <a:schemeClr val="bg2"/>
              </a:solidFill>
            </a:rPr>
            <a:t> </a:t>
          </a:r>
          <a:r>
            <a:rPr lang="en-US" sz="1200" dirty="0" err="1">
              <a:solidFill>
                <a:schemeClr val="bg2"/>
              </a:solidFill>
            </a:rPr>
            <a:t>học</a:t>
          </a:r>
          <a:r>
            <a:rPr lang="en-US" sz="1200" dirty="0">
              <a:solidFill>
                <a:schemeClr val="bg2"/>
              </a:solidFill>
            </a:rPr>
            <a:t> </a:t>
          </a:r>
          <a:r>
            <a:rPr lang="en-US" sz="1200" dirty="0" err="1">
              <a:solidFill>
                <a:schemeClr val="bg2"/>
              </a:solidFill>
            </a:rPr>
            <a:t>để</a:t>
          </a:r>
          <a:r>
            <a:rPr lang="en-US" sz="1200" dirty="0">
              <a:solidFill>
                <a:schemeClr val="bg2"/>
              </a:solidFill>
            </a:rPr>
            <a:t> </a:t>
          </a:r>
          <a:r>
            <a:rPr lang="en-US" sz="1200" dirty="0" err="1">
              <a:solidFill>
                <a:schemeClr val="bg2"/>
              </a:solidFill>
            </a:rPr>
            <a:t>phục</a:t>
          </a:r>
          <a:r>
            <a:rPr lang="en-US" sz="1200" dirty="0">
              <a:solidFill>
                <a:schemeClr val="bg2"/>
              </a:solidFill>
            </a:rPr>
            <a:t> </a:t>
          </a:r>
          <a:r>
            <a:rPr lang="en-US" sz="1200" dirty="0" err="1">
              <a:solidFill>
                <a:schemeClr val="bg2"/>
              </a:solidFill>
            </a:rPr>
            <a:t>vụ</a:t>
          </a:r>
          <a:r>
            <a:rPr lang="en-US" sz="1200" dirty="0">
              <a:solidFill>
                <a:schemeClr val="bg2"/>
              </a:solidFill>
            </a:rPr>
            <a:t> </a:t>
          </a:r>
          <a:r>
            <a:rPr lang="en-US" sz="1200" dirty="0" err="1">
              <a:solidFill>
                <a:schemeClr val="bg2"/>
              </a:solidFill>
            </a:rPr>
            <a:t>Tổ</a:t>
          </a:r>
          <a:r>
            <a:rPr lang="en-US" sz="1200" dirty="0">
              <a:solidFill>
                <a:schemeClr val="bg2"/>
              </a:solidFill>
            </a:rPr>
            <a:t> </a:t>
          </a:r>
          <a:r>
            <a:rPr lang="en-US" sz="1200" dirty="0" err="1">
              <a:solidFill>
                <a:schemeClr val="bg2"/>
              </a:solidFill>
            </a:rPr>
            <a:t>quốc</a:t>
          </a:r>
          <a:r>
            <a:rPr lang="en-US" sz="1200" dirty="0">
              <a:solidFill>
                <a:schemeClr val="bg2"/>
              </a:solidFill>
            </a:rPr>
            <a:t>, </a:t>
          </a:r>
          <a:r>
            <a:rPr lang="en-US" sz="1200" dirty="0" err="1">
              <a:solidFill>
                <a:schemeClr val="bg2"/>
              </a:solidFill>
            </a:rPr>
            <a:t>phục</a:t>
          </a:r>
          <a:r>
            <a:rPr lang="en-US" sz="1200" dirty="0">
              <a:solidFill>
                <a:schemeClr val="bg2"/>
              </a:solidFill>
            </a:rPr>
            <a:t> </a:t>
          </a:r>
          <a:r>
            <a:rPr lang="en-US" sz="1200" dirty="0" err="1">
              <a:solidFill>
                <a:schemeClr val="bg2"/>
              </a:solidFill>
            </a:rPr>
            <a:t>vụ</a:t>
          </a:r>
          <a:r>
            <a:rPr lang="en-US" sz="1200" dirty="0">
              <a:solidFill>
                <a:schemeClr val="bg2"/>
              </a:solidFill>
            </a:rPr>
            <a:t> </a:t>
          </a:r>
          <a:r>
            <a:rPr lang="en-US" sz="1200" dirty="0" err="1">
              <a:solidFill>
                <a:schemeClr val="bg2"/>
              </a:solidFill>
            </a:rPr>
            <a:t>nhân</a:t>
          </a:r>
          <a:r>
            <a:rPr lang="en-US" sz="1200" dirty="0">
              <a:solidFill>
                <a:schemeClr val="bg2"/>
              </a:solidFill>
            </a:rPr>
            <a:t> </a:t>
          </a:r>
          <a:r>
            <a:rPr lang="en-US" sz="1200" dirty="0" err="1">
              <a:solidFill>
                <a:schemeClr val="bg2"/>
              </a:solidFill>
            </a:rPr>
            <a:t>dân</a:t>
          </a:r>
          <a:r>
            <a:rPr lang="en-US" sz="1200" dirty="0">
              <a:solidFill>
                <a:schemeClr val="bg2"/>
              </a:solidFill>
            </a:rPr>
            <a:t>". </a:t>
          </a:r>
          <a:r>
            <a:rPr lang="en-US" sz="1200" dirty="0" err="1">
              <a:solidFill>
                <a:schemeClr val="bg2"/>
              </a:solidFill>
            </a:rPr>
            <a:t>Với</a:t>
          </a:r>
          <a:r>
            <a:rPr lang="en-US" sz="1200" dirty="0">
              <a:solidFill>
                <a:schemeClr val="bg2"/>
              </a:solidFill>
            </a:rPr>
            <a:t> </a:t>
          </a:r>
          <a:r>
            <a:rPr lang="en-US" sz="1200" dirty="0" err="1">
              <a:solidFill>
                <a:schemeClr val="bg2"/>
              </a:solidFill>
            </a:rPr>
            <a:t>cán</a:t>
          </a:r>
          <a:r>
            <a:rPr lang="en-US" sz="1200" dirty="0">
              <a:solidFill>
                <a:schemeClr val="bg2"/>
              </a:solidFill>
            </a:rPr>
            <a:t> </a:t>
          </a:r>
          <a:r>
            <a:rPr lang="en-US" sz="1200" dirty="0" err="1">
              <a:solidFill>
                <a:schemeClr val="bg2"/>
              </a:solidFill>
            </a:rPr>
            <a:t>bộ</a:t>
          </a:r>
          <a:r>
            <a:rPr lang="en-US" sz="1200" dirty="0">
              <a:solidFill>
                <a:schemeClr val="bg2"/>
              </a:solidFill>
            </a:rPr>
            <a:t> </a:t>
          </a:r>
          <a:r>
            <a:rPr lang="en-US" sz="1200" dirty="0" err="1">
              <a:solidFill>
                <a:schemeClr val="bg2"/>
              </a:solidFill>
            </a:rPr>
            <a:t>Người</a:t>
          </a:r>
          <a:r>
            <a:rPr lang="en-US" sz="1200" dirty="0">
              <a:solidFill>
                <a:schemeClr val="bg2"/>
              </a:solidFill>
            </a:rPr>
            <a:t> </a:t>
          </a:r>
          <a:r>
            <a:rPr lang="en-US" sz="1200" dirty="0" err="1">
              <a:solidFill>
                <a:schemeClr val="bg2"/>
              </a:solidFill>
            </a:rPr>
            <a:t>dạy</a:t>
          </a:r>
          <a:r>
            <a:rPr lang="en-US" sz="1200" dirty="0">
              <a:solidFill>
                <a:schemeClr val="bg2"/>
              </a:solidFill>
            </a:rPr>
            <a:t> "</a:t>
          </a:r>
          <a:r>
            <a:rPr lang="en-US" sz="1200" dirty="0" err="1">
              <a:solidFill>
                <a:schemeClr val="bg2"/>
              </a:solidFill>
            </a:rPr>
            <a:t>Học</a:t>
          </a:r>
          <a:r>
            <a:rPr lang="en-US" sz="1200" dirty="0">
              <a:solidFill>
                <a:schemeClr val="bg2"/>
              </a:solidFill>
            </a:rPr>
            <a:t> </a:t>
          </a:r>
          <a:r>
            <a:rPr lang="en-US" sz="1200" dirty="0" err="1">
              <a:solidFill>
                <a:schemeClr val="bg2"/>
              </a:solidFill>
            </a:rPr>
            <a:t>để</a:t>
          </a:r>
          <a:r>
            <a:rPr lang="en-US" sz="1200" dirty="0">
              <a:solidFill>
                <a:schemeClr val="bg2"/>
              </a:solidFill>
            </a:rPr>
            <a:t> </a:t>
          </a:r>
          <a:r>
            <a:rPr lang="en-US" sz="1200" dirty="0" err="1">
              <a:solidFill>
                <a:schemeClr val="bg2"/>
              </a:solidFill>
            </a:rPr>
            <a:t>làm</a:t>
          </a:r>
          <a:r>
            <a:rPr lang="en-US" sz="1200" dirty="0">
              <a:solidFill>
                <a:schemeClr val="bg2"/>
              </a:solidFill>
            </a:rPr>
            <a:t> </a:t>
          </a:r>
          <a:r>
            <a:rPr lang="en-US" sz="1200" dirty="0" err="1">
              <a:solidFill>
                <a:schemeClr val="bg2"/>
              </a:solidFill>
            </a:rPr>
            <a:t>việc</a:t>
          </a:r>
          <a:r>
            <a:rPr lang="en-US" sz="1200" dirty="0">
              <a:solidFill>
                <a:schemeClr val="bg2"/>
              </a:solidFill>
            </a:rPr>
            <a:t>, </a:t>
          </a:r>
          <a:r>
            <a:rPr lang="en-US" sz="1200" dirty="0" err="1">
              <a:solidFill>
                <a:schemeClr val="bg2"/>
              </a:solidFill>
            </a:rPr>
            <a:t>làm</a:t>
          </a:r>
          <a:r>
            <a:rPr lang="en-US" sz="1200" dirty="0">
              <a:solidFill>
                <a:schemeClr val="bg2"/>
              </a:solidFill>
            </a:rPr>
            <a:t> </a:t>
          </a:r>
          <a:r>
            <a:rPr lang="en-US" sz="1200" dirty="0" err="1">
              <a:solidFill>
                <a:schemeClr val="bg2"/>
              </a:solidFill>
            </a:rPr>
            <a:t>người</a:t>
          </a:r>
          <a:r>
            <a:rPr lang="en-US" sz="1200" dirty="0">
              <a:solidFill>
                <a:schemeClr val="bg2"/>
              </a:solidFill>
            </a:rPr>
            <a:t>, </a:t>
          </a:r>
          <a:r>
            <a:rPr lang="en-US" sz="1200" dirty="0" err="1">
              <a:solidFill>
                <a:schemeClr val="bg2"/>
              </a:solidFill>
            </a:rPr>
            <a:t>làm</a:t>
          </a:r>
          <a:r>
            <a:rPr lang="en-US" sz="1200" dirty="0">
              <a:solidFill>
                <a:schemeClr val="bg2"/>
              </a:solidFill>
            </a:rPr>
            <a:t> </a:t>
          </a:r>
          <a:r>
            <a:rPr lang="en-US" sz="1200" dirty="0" err="1">
              <a:solidFill>
                <a:schemeClr val="bg2"/>
              </a:solidFill>
            </a:rPr>
            <a:t>cán</a:t>
          </a:r>
          <a:r>
            <a:rPr lang="en-US" sz="1200" dirty="0">
              <a:solidFill>
                <a:schemeClr val="bg2"/>
              </a:solidFill>
            </a:rPr>
            <a:t> </a:t>
          </a:r>
          <a:r>
            <a:rPr lang="en-US" sz="1200" dirty="0" err="1">
              <a:solidFill>
                <a:schemeClr val="bg2"/>
              </a:solidFill>
            </a:rPr>
            <a:t>bộ</a:t>
          </a:r>
          <a:r>
            <a:rPr lang="en-US" sz="1200" dirty="0">
              <a:solidFill>
                <a:schemeClr val="bg2"/>
              </a:solidFill>
            </a:rPr>
            <a:t>. </a:t>
          </a:r>
          <a:r>
            <a:rPr lang="en-US" sz="1200" dirty="0" err="1">
              <a:solidFill>
                <a:schemeClr val="bg2"/>
              </a:solidFill>
            </a:rPr>
            <a:t>Đến</a:t>
          </a:r>
          <a:r>
            <a:rPr lang="en-US" sz="1200" dirty="0">
              <a:solidFill>
                <a:schemeClr val="bg2"/>
              </a:solidFill>
            </a:rPr>
            <a:t> </a:t>
          </a:r>
          <a:r>
            <a:rPr lang="en-US" sz="1200" dirty="0" err="1">
              <a:solidFill>
                <a:schemeClr val="bg2"/>
              </a:solidFill>
            </a:rPr>
            <a:t>lúc</a:t>
          </a:r>
          <a:r>
            <a:rPr lang="en-US" sz="1200" dirty="0">
              <a:solidFill>
                <a:schemeClr val="bg2"/>
              </a:solidFill>
            </a:rPr>
            <a:t> </a:t>
          </a:r>
          <a:r>
            <a:rPr lang="en-US" sz="1200" dirty="0" err="1">
              <a:solidFill>
                <a:schemeClr val="bg2"/>
              </a:solidFill>
            </a:rPr>
            <a:t>đi</a:t>
          </a:r>
          <a:r>
            <a:rPr lang="en-US" sz="1200" dirty="0">
              <a:solidFill>
                <a:schemeClr val="bg2"/>
              </a:solidFill>
            </a:rPr>
            <a:t> </a:t>
          </a:r>
          <a:r>
            <a:rPr lang="en-US" sz="1200" dirty="0" err="1">
              <a:solidFill>
                <a:schemeClr val="bg2"/>
              </a:solidFill>
            </a:rPr>
            <a:t>xa</a:t>
          </a:r>
          <a:r>
            <a:rPr lang="en-US" sz="1200" dirty="0">
              <a:solidFill>
                <a:schemeClr val="bg2"/>
              </a:solidFill>
            </a:rPr>
            <a:t>, </a:t>
          </a:r>
          <a:r>
            <a:rPr lang="en-US" sz="1200" dirty="0" err="1">
              <a:solidFill>
                <a:schemeClr val="bg2"/>
              </a:solidFill>
            </a:rPr>
            <a:t>chiến</a:t>
          </a:r>
          <a:r>
            <a:rPr lang="en-US" sz="1200" dirty="0">
              <a:solidFill>
                <a:schemeClr val="bg2"/>
              </a:solidFill>
            </a:rPr>
            <a:t> </a:t>
          </a:r>
          <a:r>
            <a:rPr lang="en-US" sz="1200" dirty="0" err="1">
              <a:solidFill>
                <a:schemeClr val="bg2"/>
              </a:solidFill>
            </a:rPr>
            <a:t>lược</a:t>
          </a:r>
          <a:r>
            <a:rPr lang="en-US" sz="1200" dirty="0">
              <a:solidFill>
                <a:schemeClr val="bg2"/>
              </a:solidFill>
            </a:rPr>
            <a:t> "</a:t>
          </a:r>
          <a:r>
            <a:rPr lang="en-US" sz="1200" dirty="0" err="1">
              <a:solidFill>
                <a:schemeClr val="bg2"/>
              </a:solidFill>
            </a:rPr>
            <a:t>trồng</a:t>
          </a:r>
          <a:r>
            <a:rPr lang="en-US" sz="1200" dirty="0">
              <a:solidFill>
                <a:schemeClr val="bg2"/>
              </a:solidFill>
            </a:rPr>
            <a:t> </a:t>
          </a:r>
          <a:r>
            <a:rPr lang="en-US" sz="1200" dirty="0" err="1">
              <a:solidFill>
                <a:schemeClr val="bg2"/>
              </a:solidFill>
            </a:rPr>
            <a:t>người</a:t>
          </a:r>
          <a:r>
            <a:rPr lang="en-US" sz="1200" dirty="0">
              <a:solidFill>
                <a:schemeClr val="bg2"/>
              </a:solidFill>
            </a:rPr>
            <a:t>" </a:t>
          </a:r>
          <a:r>
            <a:rPr lang="en-US" sz="1200" dirty="0" err="1">
              <a:solidFill>
                <a:schemeClr val="bg2"/>
              </a:solidFill>
            </a:rPr>
            <a:t>vẫn</a:t>
          </a:r>
          <a:r>
            <a:rPr lang="en-US" sz="1200" dirty="0">
              <a:solidFill>
                <a:schemeClr val="bg2"/>
              </a:solidFill>
            </a:rPr>
            <a:t> </a:t>
          </a:r>
          <a:r>
            <a:rPr lang="en-US" sz="1200" dirty="0" err="1">
              <a:solidFill>
                <a:schemeClr val="bg2"/>
              </a:solidFill>
            </a:rPr>
            <a:t>cứ</a:t>
          </a:r>
          <a:r>
            <a:rPr lang="en-US" sz="1200" dirty="0">
              <a:solidFill>
                <a:schemeClr val="bg2"/>
              </a:solidFill>
            </a:rPr>
            <a:t> </a:t>
          </a:r>
          <a:r>
            <a:rPr lang="en-US" sz="1200" dirty="0" err="1">
              <a:solidFill>
                <a:schemeClr val="bg2"/>
              </a:solidFill>
            </a:rPr>
            <a:t>đeo</a:t>
          </a:r>
          <a:r>
            <a:rPr lang="en-US" sz="1200" dirty="0">
              <a:solidFill>
                <a:schemeClr val="bg2"/>
              </a:solidFill>
            </a:rPr>
            <a:t> </a:t>
          </a:r>
          <a:r>
            <a:rPr lang="en-US" sz="1200" dirty="0" err="1">
              <a:solidFill>
                <a:schemeClr val="bg2"/>
              </a:solidFill>
            </a:rPr>
            <a:t>bám</a:t>
          </a:r>
          <a:r>
            <a:rPr lang="en-US" sz="1200" dirty="0">
              <a:solidFill>
                <a:schemeClr val="bg2"/>
              </a:solidFill>
            </a:rPr>
            <a:t> </a:t>
          </a:r>
          <a:r>
            <a:rPr lang="en-US" sz="1200" dirty="0" err="1">
              <a:solidFill>
                <a:schemeClr val="bg2"/>
              </a:solidFill>
            </a:rPr>
            <a:t>Người</a:t>
          </a:r>
          <a:r>
            <a:rPr lang="en-US" sz="1200" dirty="0">
              <a:solidFill>
                <a:schemeClr val="bg2"/>
              </a:solidFill>
            </a:rPr>
            <a:t>. </a:t>
          </a:r>
          <a:r>
            <a:rPr lang="en-US" sz="1200" dirty="0" err="1">
              <a:solidFill>
                <a:schemeClr val="bg2"/>
              </a:solidFill>
            </a:rPr>
            <a:t>Trong</a:t>
          </a:r>
          <a:r>
            <a:rPr lang="en-US" sz="1200" dirty="0">
              <a:solidFill>
                <a:schemeClr val="bg2"/>
              </a:solidFill>
            </a:rPr>
            <a:t> di </a:t>
          </a:r>
          <a:r>
            <a:rPr lang="en-US" sz="1200" dirty="0" err="1">
              <a:solidFill>
                <a:schemeClr val="bg2"/>
              </a:solidFill>
            </a:rPr>
            <a:t>chúc</a:t>
          </a:r>
          <a:r>
            <a:rPr lang="en-US" sz="1200" dirty="0">
              <a:solidFill>
                <a:schemeClr val="bg2"/>
              </a:solidFill>
            </a:rPr>
            <a:t>, </a:t>
          </a:r>
          <a:r>
            <a:rPr lang="en-US" sz="1200" dirty="0" err="1">
              <a:solidFill>
                <a:schemeClr val="bg2"/>
              </a:solidFill>
            </a:rPr>
            <a:t>Người</a:t>
          </a:r>
          <a:r>
            <a:rPr lang="en-US" sz="1200" dirty="0">
              <a:solidFill>
                <a:schemeClr val="bg2"/>
              </a:solidFill>
            </a:rPr>
            <a:t> </a:t>
          </a:r>
          <a:r>
            <a:rPr lang="en-US" sz="1200" dirty="0" err="1">
              <a:solidFill>
                <a:schemeClr val="bg2"/>
              </a:solidFill>
            </a:rPr>
            <a:t>dặn</a:t>
          </a:r>
          <a:r>
            <a:rPr lang="en-US" sz="1200" dirty="0">
              <a:solidFill>
                <a:schemeClr val="bg2"/>
              </a:solidFill>
            </a:rPr>
            <a:t> </a:t>
          </a:r>
          <a:r>
            <a:rPr lang="en-US" sz="1200" dirty="0" err="1">
              <a:solidFill>
                <a:schemeClr val="bg2"/>
              </a:solidFill>
            </a:rPr>
            <a:t>toàn</a:t>
          </a:r>
          <a:r>
            <a:rPr lang="en-US" sz="1200" dirty="0">
              <a:solidFill>
                <a:schemeClr val="bg2"/>
              </a:solidFill>
            </a:rPr>
            <a:t> </a:t>
          </a:r>
          <a:r>
            <a:rPr lang="en-US" sz="1200" dirty="0" err="1">
              <a:solidFill>
                <a:schemeClr val="bg2"/>
              </a:solidFill>
            </a:rPr>
            <a:t>Đảng</a:t>
          </a:r>
          <a:r>
            <a:rPr lang="en-US" sz="1200" dirty="0">
              <a:solidFill>
                <a:schemeClr val="bg2"/>
              </a:solidFill>
            </a:rPr>
            <a:t> </a:t>
          </a:r>
          <a:r>
            <a:rPr lang="en-US" sz="1200" dirty="0" err="1">
              <a:solidFill>
                <a:schemeClr val="bg2"/>
              </a:solidFill>
            </a:rPr>
            <a:t>rằng</a:t>
          </a:r>
          <a:r>
            <a:rPr lang="en-US" sz="1200" dirty="0">
              <a:solidFill>
                <a:schemeClr val="bg2"/>
              </a:solidFill>
            </a:rPr>
            <a:t> "</a:t>
          </a:r>
          <a:r>
            <a:rPr lang="en-US" sz="1200" dirty="0" err="1">
              <a:solidFill>
                <a:schemeClr val="bg2"/>
              </a:solidFill>
            </a:rPr>
            <a:t>Bồi</a:t>
          </a:r>
          <a:r>
            <a:rPr lang="en-US" sz="1200" dirty="0">
              <a:solidFill>
                <a:schemeClr val="bg2"/>
              </a:solidFill>
            </a:rPr>
            <a:t> </a:t>
          </a:r>
          <a:r>
            <a:rPr lang="en-US" sz="1200" dirty="0" err="1">
              <a:solidFill>
                <a:schemeClr val="bg2"/>
              </a:solidFill>
            </a:rPr>
            <a:t>dưỡng</a:t>
          </a:r>
          <a:r>
            <a:rPr lang="en-US" sz="1200" dirty="0">
              <a:solidFill>
                <a:schemeClr val="bg2"/>
              </a:solidFill>
            </a:rPr>
            <a:t> </a:t>
          </a:r>
          <a:r>
            <a:rPr lang="en-US" sz="1200" dirty="0" err="1">
              <a:solidFill>
                <a:schemeClr val="bg2"/>
              </a:solidFill>
            </a:rPr>
            <a:t>thệ</a:t>
          </a:r>
          <a:r>
            <a:rPr lang="en-US" sz="1200" dirty="0">
              <a:solidFill>
                <a:schemeClr val="bg2"/>
              </a:solidFill>
            </a:rPr>
            <a:t> </a:t>
          </a:r>
          <a:r>
            <a:rPr lang="en-US" sz="1200" dirty="0" err="1">
              <a:solidFill>
                <a:schemeClr val="bg2"/>
              </a:solidFill>
            </a:rPr>
            <a:t>hệ</a:t>
          </a:r>
          <a:r>
            <a:rPr lang="en-US" sz="1200" dirty="0">
              <a:solidFill>
                <a:schemeClr val="bg2"/>
              </a:solidFill>
            </a:rPr>
            <a:t> </a:t>
          </a:r>
          <a:r>
            <a:rPr lang="en-US" sz="1200" dirty="0" err="1">
              <a:solidFill>
                <a:schemeClr val="bg2"/>
              </a:solidFill>
            </a:rPr>
            <a:t>cách</a:t>
          </a:r>
          <a:r>
            <a:rPr lang="en-US" sz="1200" dirty="0">
              <a:solidFill>
                <a:schemeClr val="bg2"/>
              </a:solidFill>
            </a:rPr>
            <a:t> </a:t>
          </a:r>
          <a:r>
            <a:rPr lang="en-US" sz="1200" dirty="0" err="1">
              <a:solidFill>
                <a:schemeClr val="bg2"/>
              </a:solidFill>
            </a:rPr>
            <a:t>mạng</a:t>
          </a:r>
          <a:r>
            <a:rPr lang="en-US" sz="1200" dirty="0">
              <a:solidFill>
                <a:schemeClr val="bg2"/>
              </a:solidFill>
            </a:rPr>
            <a:t> </a:t>
          </a:r>
          <a:r>
            <a:rPr lang="en-US" sz="1200" dirty="0" err="1">
              <a:solidFill>
                <a:schemeClr val="bg2"/>
              </a:solidFill>
            </a:rPr>
            <a:t>cho</a:t>
          </a:r>
          <a:r>
            <a:rPr lang="en-US" sz="1200" dirty="0">
              <a:solidFill>
                <a:schemeClr val="bg2"/>
              </a:solidFill>
            </a:rPr>
            <a:t> </a:t>
          </a:r>
          <a:r>
            <a:rPr lang="en-US" sz="1200" dirty="0" err="1">
              <a:solidFill>
                <a:schemeClr val="bg2"/>
              </a:solidFill>
            </a:rPr>
            <a:t>đời</a:t>
          </a:r>
          <a:r>
            <a:rPr lang="en-US" sz="1200" dirty="0">
              <a:solidFill>
                <a:schemeClr val="bg2"/>
              </a:solidFill>
            </a:rPr>
            <a:t> </a:t>
          </a:r>
          <a:r>
            <a:rPr lang="en-US" sz="1200" dirty="0" err="1">
              <a:solidFill>
                <a:schemeClr val="bg2"/>
              </a:solidFill>
            </a:rPr>
            <a:t>sau</a:t>
          </a:r>
          <a:r>
            <a:rPr lang="en-US" sz="1200" dirty="0">
              <a:solidFill>
                <a:schemeClr val="bg2"/>
              </a:solidFill>
            </a:rPr>
            <a:t> </a:t>
          </a:r>
          <a:r>
            <a:rPr lang="en-US" sz="1200" dirty="0" err="1">
              <a:solidFill>
                <a:schemeClr val="bg2"/>
              </a:solidFill>
            </a:rPr>
            <a:t>là</a:t>
          </a:r>
          <a:r>
            <a:rPr lang="en-US" sz="1200" dirty="0">
              <a:solidFill>
                <a:schemeClr val="bg2"/>
              </a:solidFill>
            </a:rPr>
            <a:t> </a:t>
          </a:r>
          <a:r>
            <a:rPr lang="en-US" sz="1200" dirty="0" err="1">
              <a:solidFill>
                <a:schemeClr val="bg2"/>
              </a:solidFill>
            </a:rPr>
            <a:t>một</a:t>
          </a:r>
          <a:r>
            <a:rPr lang="en-US" sz="1200" dirty="0">
              <a:solidFill>
                <a:schemeClr val="bg2"/>
              </a:solidFill>
            </a:rPr>
            <a:t> </a:t>
          </a:r>
          <a:r>
            <a:rPr lang="en-US" sz="1200" dirty="0" err="1">
              <a:solidFill>
                <a:schemeClr val="bg2"/>
              </a:solidFill>
            </a:rPr>
            <a:t>việc</a:t>
          </a:r>
          <a:r>
            <a:rPr lang="en-US" sz="1200" dirty="0">
              <a:solidFill>
                <a:schemeClr val="bg2"/>
              </a:solidFill>
            </a:rPr>
            <a:t> </a:t>
          </a:r>
          <a:r>
            <a:rPr lang="en-US" sz="1200" dirty="0" err="1">
              <a:solidFill>
                <a:schemeClr val="bg2"/>
              </a:solidFill>
            </a:rPr>
            <a:t>rất</a:t>
          </a:r>
          <a:r>
            <a:rPr lang="en-US" sz="1200" dirty="0">
              <a:solidFill>
                <a:schemeClr val="bg2"/>
              </a:solidFill>
            </a:rPr>
            <a:t> </a:t>
          </a:r>
          <a:r>
            <a:rPr lang="en-US" sz="1200" dirty="0" err="1">
              <a:solidFill>
                <a:schemeClr val="bg2"/>
              </a:solidFill>
            </a:rPr>
            <a:t>quan</a:t>
          </a:r>
          <a:r>
            <a:rPr lang="en-US" sz="1200" dirty="0">
              <a:solidFill>
                <a:schemeClr val="bg2"/>
              </a:solidFill>
            </a:rPr>
            <a:t> </a:t>
          </a:r>
          <a:r>
            <a:rPr lang="en-US" sz="1200" dirty="0" err="1">
              <a:solidFill>
                <a:schemeClr val="bg2"/>
              </a:solidFill>
            </a:rPr>
            <a:t>trọng</a:t>
          </a:r>
          <a:r>
            <a:rPr lang="en-US" sz="1200" dirty="0">
              <a:solidFill>
                <a:schemeClr val="bg2"/>
              </a:solidFill>
            </a:rPr>
            <a:t> </a:t>
          </a:r>
          <a:r>
            <a:rPr lang="en-US" sz="1200" dirty="0" err="1">
              <a:solidFill>
                <a:schemeClr val="bg2"/>
              </a:solidFill>
            </a:rPr>
            <a:t>và</a:t>
          </a:r>
          <a:r>
            <a:rPr lang="en-US" sz="1200" dirty="0">
              <a:solidFill>
                <a:schemeClr val="bg2"/>
              </a:solidFill>
            </a:rPr>
            <a:t> </a:t>
          </a:r>
          <a:r>
            <a:rPr lang="en-US" sz="1200" dirty="0" err="1">
              <a:solidFill>
                <a:schemeClr val="bg2"/>
              </a:solidFill>
            </a:rPr>
            <a:t>cần</a:t>
          </a:r>
          <a:r>
            <a:rPr lang="en-US" sz="1200" dirty="0">
              <a:solidFill>
                <a:schemeClr val="bg2"/>
              </a:solidFill>
            </a:rPr>
            <a:t> </a:t>
          </a:r>
          <a:r>
            <a:rPr lang="en-US" sz="1200" dirty="0" err="1">
              <a:solidFill>
                <a:schemeClr val="bg2"/>
              </a:solidFill>
            </a:rPr>
            <a:t>thiết</a:t>
          </a:r>
          <a:r>
            <a:rPr lang="en-US" sz="1200" dirty="0">
              <a:solidFill>
                <a:schemeClr val="bg2"/>
              </a:solidFill>
            </a:rPr>
            <a:t>". </a:t>
          </a:r>
          <a:r>
            <a:rPr lang="en-VN" sz="1200" dirty="0">
              <a:solidFill>
                <a:schemeClr val="bg2"/>
              </a:solidFill>
            </a:rPr>
            <a:t> </a:t>
          </a:r>
          <a:endParaRPr lang="en-US" sz="1200" dirty="0">
            <a:solidFill>
              <a:schemeClr val="bg2"/>
            </a:solidFill>
          </a:endParaRPr>
        </a:p>
      </dgm:t>
    </dgm:pt>
    <dgm:pt modelId="{9860F1D4-6FDB-C841-9722-BB34BF0ED11A}" type="parTrans" cxnId="{2CFF499D-DA11-8642-8F94-6E8192FA2145}">
      <dgm:prSet/>
      <dgm:spPr/>
      <dgm:t>
        <a:bodyPr/>
        <a:lstStyle/>
        <a:p>
          <a:endParaRPr lang="en-US"/>
        </a:p>
      </dgm:t>
    </dgm:pt>
    <dgm:pt modelId="{0FC89439-3A3C-2344-BF8B-DEB07A5AB3E5}" type="sibTrans" cxnId="{2CFF499D-DA11-8642-8F94-6E8192FA2145}">
      <dgm:prSet/>
      <dgm:spPr/>
      <dgm:t>
        <a:bodyPr/>
        <a:lstStyle/>
        <a:p>
          <a:endParaRPr lang="en-US"/>
        </a:p>
      </dgm:t>
    </dgm:pt>
    <dgm:pt modelId="{0C6ADCD1-DC10-3440-A69D-7FFFAAB5EFC5}">
      <dgm:prSet phldrT="[Text]" custT="1"/>
      <dgm:spPr/>
      <dgm:t>
        <a:bodyPr/>
        <a:lstStyle/>
        <a:p>
          <a:pPr algn="l">
            <a:buFontTx/>
            <a:buChar char="-"/>
          </a:pPr>
          <a:r>
            <a:rPr lang="en-US" sz="1050" dirty="0" err="1">
              <a:solidFill>
                <a:schemeClr val="bg2"/>
              </a:solidFill>
            </a:rPr>
            <a:t>Vì</a:t>
          </a:r>
          <a:r>
            <a:rPr lang="en-US" sz="1050" dirty="0">
              <a:solidFill>
                <a:schemeClr val="bg2"/>
              </a:solidFill>
            </a:rPr>
            <a:t> </a:t>
          </a:r>
          <a:r>
            <a:rPr lang="en-US" sz="1050" dirty="0" err="1">
              <a:solidFill>
                <a:schemeClr val="bg2"/>
              </a:solidFill>
            </a:rPr>
            <a:t>lợi</a:t>
          </a:r>
          <a:r>
            <a:rPr lang="en-US" sz="1050" dirty="0">
              <a:solidFill>
                <a:schemeClr val="bg2"/>
              </a:solidFill>
            </a:rPr>
            <a:t> </a:t>
          </a:r>
          <a:r>
            <a:rPr lang="en-US" sz="1050" dirty="0" err="1">
              <a:solidFill>
                <a:schemeClr val="bg2"/>
              </a:solidFill>
            </a:rPr>
            <a:t>ích</a:t>
          </a:r>
          <a:r>
            <a:rPr lang="en-US" sz="1050" dirty="0">
              <a:solidFill>
                <a:schemeClr val="bg2"/>
              </a:solidFill>
            </a:rPr>
            <a:t> </a:t>
          </a:r>
          <a:r>
            <a:rPr lang="en-US" sz="1050" dirty="0" err="1">
              <a:solidFill>
                <a:schemeClr val="bg2"/>
              </a:solidFill>
            </a:rPr>
            <a:t>trăm</a:t>
          </a:r>
          <a:r>
            <a:rPr lang="en-US" sz="1050" dirty="0">
              <a:solidFill>
                <a:schemeClr val="bg2"/>
              </a:solidFill>
            </a:rPr>
            <a:t> </a:t>
          </a:r>
          <a:r>
            <a:rPr lang="en-US" sz="1050" dirty="0" err="1">
              <a:solidFill>
                <a:schemeClr val="bg2"/>
              </a:solidFill>
            </a:rPr>
            <a:t>năm</a:t>
          </a:r>
          <a:r>
            <a:rPr lang="en-US" sz="1050" dirty="0">
              <a:solidFill>
                <a:schemeClr val="bg2"/>
              </a:solidFill>
            </a:rPr>
            <a:t> </a:t>
          </a:r>
          <a:r>
            <a:rPr lang="en-US" sz="1050" dirty="0" err="1">
              <a:solidFill>
                <a:schemeClr val="bg2"/>
              </a:solidFill>
            </a:rPr>
            <a:t>thì</a:t>
          </a:r>
          <a:r>
            <a:rPr lang="en-US" sz="1050" dirty="0">
              <a:solidFill>
                <a:schemeClr val="bg2"/>
              </a:solidFill>
            </a:rPr>
            <a:t> </a:t>
          </a:r>
          <a:r>
            <a:rPr lang="en-US" sz="1050" dirty="0" err="1">
              <a:solidFill>
                <a:schemeClr val="bg2"/>
              </a:solidFill>
            </a:rPr>
            <a:t>phải</a:t>
          </a:r>
          <a:r>
            <a:rPr lang="en-US" sz="1050" dirty="0">
              <a:solidFill>
                <a:schemeClr val="bg2"/>
              </a:solidFill>
            </a:rPr>
            <a:t> </a:t>
          </a:r>
          <a:r>
            <a:rPr lang="en-US" sz="1050" dirty="0" err="1">
              <a:solidFill>
                <a:schemeClr val="bg2"/>
              </a:solidFill>
            </a:rPr>
            <a:t>trồng</a:t>
          </a:r>
          <a:r>
            <a:rPr lang="en-US" sz="1050" dirty="0">
              <a:solidFill>
                <a:schemeClr val="bg2"/>
              </a:solidFill>
            </a:rPr>
            <a:t> </a:t>
          </a:r>
          <a:r>
            <a:rPr lang="en-US" sz="1050" dirty="0" err="1">
              <a:solidFill>
                <a:schemeClr val="bg2"/>
              </a:solidFill>
            </a:rPr>
            <a:t>người</a:t>
          </a:r>
          <a:r>
            <a:rPr lang="en-US" sz="1050" dirty="0">
              <a:solidFill>
                <a:schemeClr val="bg2"/>
              </a:solidFill>
            </a:rPr>
            <a:t>. </a:t>
          </a:r>
          <a:r>
            <a:rPr lang="en-US" sz="1050" dirty="0" err="1">
              <a:solidFill>
                <a:schemeClr val="bg2"/>
              </a:solidFill>
            </a:rPr>
            <a:t>Chúng</a:t>
          </a:r>
          <a:r>
            <a:rPr lang="en-US" sz="1050" dirty="0">
              <a:solidFill>
                <a:schemeClr val="bg2"/>
              </a:solidFill>
            </a:rPr>
            <a:t> ta </a:t>
          </a:r>
          <a:r>
            <a:rPr lang="en-US" sz="1050" dirty="0" err="1">
              <a:solidFill>
                <a:schemeClr val="bg2"/>
              </a:solidFill>
            </a:rPr>
            <a:t>phải</a:t>
          </a:r>
          <a:r>
            <a:rPr lang="en-US" sz="1050" dirty="0">
              <a:solidFill>
                <a:schemeClr val="bg2"/>
              </a:solidFill>
            </a:rPr>
            <a:t> </a:t>
          </a:r>
          <a:r>
            <a:rPr lang="en-US" sz="1050" dirty="0" err="1">
              <a:solidFill>
                <a:schemeClr val="bg2"/>
              </a:solidFill>
            </a:rPr>
            <a:t>đào</a:t>
          </a:r>
          <a:r>
            <a:rPr lang="en-US" sz="1050" dirty="0">
              <a:solidFill>
                <a:schemeClr val="bg2"/>
              </a:solidFill>
            </a:rPr>
            <a:t> </a:t>
          </a:r>
          <a:r>
            <a:rPr lang="en-US" sz="1050" dirty="0" err="1">
              <a:solidFill>
                <a:schemeClr val="bg2"/>
              </a:solidFill>
            </a:rPr>
            <a:t>tạo</a:t>
          </a:r>
          <a:r>
            <a:rPr lang="en-US" sz="1050" dirty="0">
              <a:solidFill>
                <a:schemeClr val="bg2"/>
              </a:solidFill>
            </a:rPr>
            <a:t> ra </a:t>
          </a:r>
          <a:r>
            <a:rPr lang="en-US" sz="1050" dirty="0" err="1">
              <a:solidFill>
                <a:schemeClr val="bg2"/>
              </a:solidFill>
            </a:rPr>
            <a:t>những</a:t>
          </a:r>
          <a:r>
            <a:rPr lang="en-US" sz="1050" dirty="0">
              <a:solidFill>
                <a:schemeClr val="bg2"/>
              </a:solidFill>
            </a:rPr>
            <a:t> </a:t>
          </a:r>
          <a:r>
            <a:rPr lang="en-US" sz="1050" dirty="0" err="1">
              <a:solidFill>
                <a:schemeClr val="bg2"/>
              </a:solidFill>
            </a:rPr>
            <a:t>công</a:t>
          </a:r>
          <a:r>
            <a:rPr lang="en-US" sz="1050" dirty="0">
              <a:solidFill>
                <a:schemeClr val="bg2"/>
              </a:solidFill>
            </a:rPr>
            <a:t> </a:t>
          </a:r>
          <a:r>
            <a:rPr lang="en-US" sz="1050" dirty="0" err="1">
              <a:solidFill>
                <a:schemeClr val="bg2"/>
              </a:solidFill>
            </a:rPr>
            <a:t>dân</a:t>
          </a:r>
          <a:r>
            <a:rPr lang="en-US" sz="1050" dirty="0">
              <a:solidFill>
                <a:schemeClr val="bg2"/>
              </a:solidFill>
            </a:rPr>
            <a:t> </a:t>
          </a:r>
          <a:r>
            <a:rPr lang="en-US" sz="1050" dirty="0" err="1">
              <a:solidFill>
                <a:schemeClr val="bg2"/>
              </a:solidFill>
            </a:rPr>
            <a:t>tốt</a:t>
          </a:r>
          <a:r>
            <a:rPr lang="en-US" sz="1050" dirty="0">
              <a:solidFill>
                <a:schemeClr val="bg2"/>
              </a:solidFill>
            </a:rPr>
            <a:t> </a:t>
          </a:r>
          <a:r>
            <a:rPr lang="en-US" sz="1050" dirty="0" err="1">
              <a:solidFill>
                <a:schemeClr val="bg2"/>
              </a:solidFill>
            </a:rPr>
            <a:t>và</a:t>
          </a:r>
          <a:r>
            <a:rPr lang="en-US" sz="1050" dirty="0">
              <a:solidFill>
                <a:schemeClr val="bg2"/>
              </a:solidFill>
            </a:rPr>
            <a:t> </a:t>
          </a:r>
          <a:r>
            <a:rPr lang="en-US" sz="1050" dirty="0" err="1">
              <a:solidFill>
                <a:schemeClr val="bg2"/>
              </a:solidFill>
            </a:rPr>
            <a:t>cán</a:t>
          </a:r>
          <a:r>
            <a:rPr lang="en-US" sz="1050" dirty="0">
              <a:solidFill>
                <a:schemeClr val="bg2"/>
              </a:solidFill>
            </a:rPr>
            <a:t> </a:t>
          </a:r>
          <a:r>
            <a:rPr lang="en-US" sz="1050" dirty="0" err="1">
              <a:solidFill>
                <a:schemeClr val="bg2"/>
              </a:solidFill>
            </a:rPr>
            <a:t>bộ</a:t>
          </a:r>
          <a:r>
            <a:rPr lang="en-US" sz="1050" dirty="0">
              <a:solidFill>
                <a:schemeClr val="bg2"/>
              </a:solidFill>
            </a:rPr>
            <a:t> </a:t>
          </a:r>
          <a:r>
            <a:rPr lang="en-US" sz="1050" dirty="0" err="1">
              <a:solidFill>
                <a:schemeClr val="bg2"/>
              </a:solidFill>
            </a:rPr>
            <a:t>tốt</a:t>
          </a:r>
          <a:r>
            <a:rPr lang="en-US" sz="1050" dirty="0">
              <a:solidFill>
                <a:schemeClr val="bg2"/>
              </a:solidFill>
            </a:rPr>
            <a:t> </a:t>
          </a:r>
          <a:r>
            <a:rPr lang="en-US" sz="1050" dirty="0" err="1">
              <a:solidFill>
                <a:schemeClr val="bg2"/>
              </a:solidFill>
            </a:rPr>
            <a:t>cho</a:t>
          </a:r>
          <a:r>
            <a:rPr lang="en-US" sz="1050" dirty="0">
              <a:solidFill>
                <a:schemeClr val="bg2"/>
              </a:solidFill>
            </a:rPr>
            <a:t> </a:t>
          </a:r>
          <a:r>
            <a:rPr lang="en-US" sz="1050" dirty="0" err="1">
              <a:solidFill>
                <a:schemeClr val="bg2"/>
              </a:solidFill>
            </a:rPr>
            <a:t>nước</a:t>
          </a:r>
          <a:r>
            <a:rPr lang="en-US" sz="1050" dirty="0">
              <a:solidFill>
                <a:schemeClr val="bg2"/>
              </a:solidFill>
            </a:rPr>
            <a:t> </a:t>
          </a:r>
          <a:r>
            <a:rPr lang="en-US" sz="1050" dirty="0" err="1">
              <a:solidFill>
                <a:schemeClr val="bg2"/>
              </a:solidFill>
            </a:rPr>
            <a:t>nhà</a:t>
          </a:r>
          <a:r>
            <a:rPr lang="en-US" sz="1050" dirty="0">
              <a:solidFill>
                <a:schemeClr val="bg2"/>
              </a:solidFill>
            </a:rPr>
            <a:t>, </a:t>
          </a:r>
          <a:r>
            <a:rPr lang="en-US" sz="1050" dirty="0" err="1">
              <a:solidFill>
                <a:schemeClr val="bg2"/>
              </a:solidFill>
            </a:rPr>
            <a:t>Hồ</a:t>
          </a:r>
          <a:r>
            <a:rPr lang="en-US" sz="1050" dirty="0">
              <a:solidFill>
                <a:schemeClr val="bg2"/>
              </a:solidFill>
            </a:rPr>
            <a:t> </a:t>
          </a:r>
          <a:r>
            <a:rPr lang="en-US" sz="1050" dirty="0" err="1">
              <a:solidFill>
                <a:schemeClr val="bg2"/>
              </a:solidFill>
            </a:rPr>
            <a:t>Chí</a:t>
          </a:r>
          <a:r>
            <a:rPr lang="en-US" sz="1050" dirty="0">
              <a:solidFill>
                <a:schemeClr val="bg2"/>
              </a:solidFill>
            </a:rPr>
            <a:t> Minh </a:t>
          </a:r>
          <a:r>
            <a:rPr lang="en-US" sz="1050" dirty="0" err="1">
              <a:solidFill>
                <a:schemeClr val="bg2"/>
              </a:solidFill>
            </a:rPr>
            <a:t>quan</a:t>
          </a:r>
          <a:r>
            <a:rPr lang="en-US" sz="1050" dirty="0">
              <a:solidFill>
                <a:schemeClr val="bg2"/>
              </a:solidFill>
            </a:rPr>
            <a:t> </a:t>
          </a:r>
          <a:r>
            <a:rPr lang="en-US" sz="1050" dirty="0" err="1">
              <a:solidFill>
                <a:schemeClr val="bg2"/>
              </a:solidFill>
            </a:rPr>
            <a:t>niệm</a:t>
          </a:r>
          <a:r>
            <a:rPr lang="en-US" sz="1050" dirty="0">
              <a:solidFill>
                <a:schemeClr val="bg2"/>
              </a:solidFill>
            </a:rPr>
            <a:t>, "</a:t>
          </a:r>
          <a:r>
            <a:rPr lang="en-US" sz="1050" dirty="0" err="1">
              <a:solidFill>
                <a:schemeClr val="bg2"/>
              </a:solidFill>
            </a:rPr>
            <a:t>trồng</a:t>
          </a:r>
          <a:r>
            <a:rPr lang="en-US" sz="1050" dirty="0">
              <a:solidFill>
                <a:schemeClr val="bg2"/>
              </a:solidFill>
            </a:rPr>
            <a:t> </a:t>
          </a:r>
          <a:r>
            <a:rPr lang="en-US" sz="1050" dirty="0" err="1">
              <a:solidFill>
                <a:schemeClr val="bg2"/>
              </a:solidFill>
            </a:rPr>
            <a:t>người</a:t>
          </a:r>
          <a:r>
            <a:rPr lang="en-US" sz="1050" dirty="0">
              <a:solidFill>
                <a:schemeClr val="bg2"/>
              </a:solidFill>
            </a:rPr>
            <a:t>" </a:t>
          </a:r>
          <a:r>
            <a:rPr lang="en-US" sz="1050" dirty="0" err="1">
              <a:solidFill>
                <a:schemeClr val="bg2"/>
              </a:solidFill>
            </a:rPr>
            <a:t>là</a:t>
          </a:r>
          <a:r>
            <a:rPr lang="en-US" sz="1050" dirty="0">
              <a:solidFill>
                <a:schemeClr val="bg2"/>
              </a:solidFill>
            </a:rPr>
            <a:t> </a:t>
          </a:r>
          <a:r>
            <a:rPr lang="en-US" sz="1050" dirty="0" err="1">
              <a:solidFill>
                <a:schemeClr val="bg2"/>
              </a:solidFill>
            </a:rPr>
            <a:t>một</a:t>
          </a:r>
          <a:r>
            <a:rPr lang="en-US" sz="1050" dirty="0">
              <a:solidFill>
                <a:schemeClr val="bg2"/>
              </a:solidFill>
            </a:rPr>
            <a:t> </a:t>
          </a:r>
          <a:r>
            <a:rPr lang="en-US" sz="1050" dirty="0" err="1">
              <a:solidFill>
                <a:schemeClr val="bg2"/>
              </a:solidFill>
            </a:rPr>
            <a:t>trách</a:t>
          </a:r>
          <a:r>
            <a:rPr lang="en-US" sz="1050" dirty="0">
              <a:solidFill>
                <a:schemeClr val="bg2"/>
              </a:solidFill>
            </a:rPr>
            <a:t> </a:t>
          </a:r>
          <a:r>
            <a:rPr lang="en-US" sz="1050" dirty="0" err="1">
              <a:solidFill>
                <a:schemeClr val="bg2"/>
              </a:solidFill>
            </a:rPr>
            <a:t>nhiệm</a:t>
          </a:r>
          <a:r>
            <a:rPr lang="en-US" sz="1050" dirty="0">
              <a:solidFill>
                <a:schemeClr val="bg2"/>
              </a:solidFill>
            </a:rPr>
            <a:t> </a:t>
          </a:r>
          <a:r>
            <a:rPr lang="en-US" sz="1050" dirty="0" err="1">
              <a:solidFill>
                <a:schemeClr val="bg2"/>
              </a:solidFill>
            </a:rPr>
            <a:t>nặng</a:t>
          </a:r>
          <a:r>
            <a:rPr lang="en-US" sz="1050" dirty="0">
              <a:solidFill>
                <a:schemeClr val="bg2"/>
              </a:solidFill>
            </a:rPr>
            <a:t> </a:t>
          </a:r>
          <a:r>
            <a:rPr lang="en-US" sz="1050" dirty="0" err="1">
              <a:solidFill>
                <a:schemeClr val="bg2"/>
              </a:solidFill>
            </a:rPr>
            <a:t>nề</a:t>
          </a:r>
          <a:r>
            <a:rPr lang="en-US" sz="1050" dirty="0">
              <a:solidFill>
                <a:schemeClr val="bg2"/>
              </a:solidFill>
            </a:rPr>
            <a:t> </a:t>
          </a:r>
          <a:r>
            <a:rPr lang="en-US" sz="1050" dirty="0" err="1">
              <a:solidFill>
                <a:schemeClr val="bg2"/>
              </a:solidFill>
            </a:rPr>
            <a:t>nhưng</a:t>
          </a:r>
          <a:r>
            <a:rPr lang="en-US" sz="1050" dirty="0">
              <a:solidFill>
                <a:schemeClr val="bg2"/>
              </a:solidFill>
            </a:rPr>
            <a:t> </a:t>
          </a:r>
          <a:r>
            <a:rPr lang="en-US" sz="1050" dirty="0" err="1">
              <a:solidFill>
                <a:schemeClr val="bg2"/>
              </a:solidFill>
            </a:rPr>
            <a:t>rất</a:t>
          </a:r>
          <a:r>
            <a:rPr lang="en-US" sz="1050" dirty="0">
              <a:solidFill>
                <a:schemeClr val="bg2"/>
              </a:solidFill>
            </a:rPr>
            <a:t> </a:t>
          </a:r>
          <a:r>
            <a:rPr lang="en-US" sz="1050" dirty="0" err="1">
              <a:solidFill>
                <a:schemeClr val="bg2"/>
              </a:solidFill>
            </a:rPr>
            <a:t>vẻ</a:t>
          </a:r>
          <a:r>
            <a:rPr lang="en-US" sz="1050" dirty="0">
              <a:solidFill>
                <a:schemeClr val="bg2"/>
              </a:solidFill>
            </a:rPr>
            <a:t> vang, </a:t>
          </a:r>
          <a:r>
            <a:rPr lang="en-US" sz="1050" dirty="0" err="1">
              <a:solidFill>
                <a:schemeClr val="bg2"/>
              </a:solidFill>
            </a:rPr>
            <a:t>là</a:t>
          </a:r>
          <a:r>
            <a:rPr lang="en-US" sz="1050" dirty="0">
              <a:solidFill>
                <a:schemeClr val="bg2"/>
              </a:solidFill>
            </a:rPr>
            <a:t> </a:t>
          </a:r>
          <a:r>
            <a:rPr lang="en-US" sz="1050" dirty="0" err="1">
              <a:solidFill>
                <a:schemeClr val="bg2"/>
              </a:solidFill>
            </a:rPr>
            <a:t>công</a:t>
          </a:r>
          <a:r>
            <a:rPr lang="en-US" sz="1050" dirty="0">
              <a:solidFill>
                <a:schemeClr val="bg2"/>
              </a:solidFill>
            </a:rPr>
            <a:t> </a:t>
          </a:r>
          <a:r>
            <a:rPr lang="en-US" sz="1050" dirty="0" err="1">
              <a:solidFill>
                <a:schemeClr val="bg2"/>
              </a:solidFill>
            </a:rPr>
            <a:t>việc</a:t>
          </a:r>
          <a:r>
            <a:rPr lang="en-US" sz="1050" dirty="0">
              <a:solidFill>
                <a:schemeClr val="bg2"/>
              </a:solidFill>
            </a:rPr>
            <a:t> "</a:t>
          </a:r>
          <a:r>
            <a:rPr lang="en-US" sz="1050" dirty="0" err="1">
              <a:solidFill>
                <a:schemeClr val="bg2"/>
              </a:solidFill>
            </a:rPr>
            <a:t>trăm</a:t>
          </a:r>
          <a:r>
            <a:rPr lang="en-US" sz="1050" dirty="0">
              <a:solidFill>
                <a:schemeClr val="bg2"/>
              </a:solidFill>
            </a:rPr>
            <a:t> </a:t>
          </a:r>
          <a:r>
            <a:rPr lang="en-US" sz="1050" dirty="0" err="1">
              <a:solidFill>
                <a:schemeClr val="bg2"/>
              </a:solidFill>
            </a:rPr>
            <a:t>năm</a:t>
          </a:r>
          <a:r>
            <a:rPr lang="en-US" sz="1050" dirty="0">
              <a:solidFill>
                <a:schemeClr val="bg2"/>
              </a:solidFill>
            </a:rPr>
            <a:t>",</a:t>
          </a:r>
          <a:r>
            <a:rPr lang="en-US" sz="1050" dirty="0" err="1">
              <a:solidFill>
                <a:schemeClr val="bg2"/>
              </a:solidFill>
            </a:rPr>
            <a:t>không</a:t>
          </a:r>
          <a:r>
            <a:rPr lang="en-US" sz="1050" dirty="0">
              <a:solidFill>
                <a:schemeClr val="bg2"/>
              </a:solidFill>
            </a:rPr>
            <a:t> </a:t>
          </a:r>
          <a:r>
            <a:rPr lang="en-US" sz="1050" dirty="0" err="1">
              <a:solidFill>
                <a:schemeClr val="bg2"/>
              </a:solidFill>
            </a:rPr>
            <a:t>thể</a:t>
          </a:r>
          <a:r>
            <a:rPr lang="en-US" sz="1050" dirty="0">
              <a:solidFill>
                <a:schemeClr val="bg2"/>
              </a:solidFill>
            </a:rPr>
            <a:t> </a:t>
          </a:r>
          <a:r>
            <a:rPr lang="en-US" sz="1050" dirty="0" err="1">
              <a:solidFill>
                <a:schemeClr val="bg2"/>
              </a:solidFill>
            </a:rPr>
            <a:t>nóng</a:t>
          </a:r>
          <a:r>
            <a:rPr lang="en-US" sz="1050" dirty="0">
              <a:solidFill>
                <a:schemeClr val="bg2"/>
              </a:solidFill>
            </a:rPr>
            <a:t> </a:t>
          </a:r>
          <a:r>
            <a:rPr lang="en-US" sz="1050" dirty="0" err="1">
              <a:solidFill>
                <a:schemeClr val="bg2"/>
              </a:solidFill>
            </a:rPr>
            <a:t>vội</a:t>
          </a:r>
          <a:r>
            <a:rPr lang="en-US" sz="1050" dirty="0">
              <a:solidFill>
                <a:schemeClr val="bg2"/>
              </a:solidFill>
            </a:rPr>
            <a:t> "</a:t>
          </a:r>
          <a:r>
            <a:rPr lang="en-US" sz="1050" dirty="0" err="1">
              <a:solidFill>
                <a:schemeClr val="bg2"/>
              </a:solidFill>
            </a:rPr>
            <a:t>một</a:t>
          </a:r>
          <a:r>
            <a:rPr lang="en-US" sz="1050" dirty="0">
              <a:solidFill>
                <a:schemeClr val="bg2"/>
              </a:solidFill>
            </a:rPr>
            <a:t> </a:t>
          </a:r>
          <a:r>
            <a:rPr lang="en-US" sz="1050" dirty="0" err="1">
              <a:solidFill>
                <a:schemeClr val="bg2"/>
              </a:solidFill>
            </a:rPr>
            <a:t>sớm</a:t>
          </a:r>
          <a:r>
            <a:rPr lang="en-US" sz="1050" dirty="0">
              <a:solidFill>
                <a:schemeClr val="bg2"/>
              </a:solidFill>
            </a:rPr>
            <a:t>, </a:t>
          </a:r>
          <a:r>
            <a:rPr lang="en-US" sz="1050" dirty="0" err="1">
              <a:solidFill>
                <a:schemeClr val="bg2"/>
              </a:solidFill>
            </a:rPr>
            <a:t>một</a:t>
          </a:r>
          <a:r>
            <a:rPr lang="en-US" sz="1050" dirty="0">
              <a:solidFill>
                <a:schemeClr val="bg2"/>
              </a:solidFill>
            </a:rPr>
            <a:t> </a:t>
          </a:r>
          <a:r>
            <a:rPr lang="en-US" sz="1050" dirty="0" err="1">
              <a:solidFill>
                <a:schemeClr val="bg2"/>
              </a:solidFill>
            </a:rPr>
            <a:t>chiều</a:t>
          </a:r>
          <a:r>
            <a:rPr lang="en-US" sz="1050" dirty="0">
              <a:solidFill>
                <a:schemeClr val="bg2"/>
              </a:solidFill>
            </a:rPr>
            <a:t>", </a:t>
          </a:r>
          <a:r>
            <a:rPr lang="en-US" sz="1050" dirty="0" err="1">
              <a:solidFill>
                <a:schemeClr val="bg2"/>
              </a:solidFill>
            </a:rPr>
            <a:t>mà</a:t>
          </a:r>
          <a:r>
            <a:rPr lang="en-US" sz="1050" dirty="0">
              <a:solidFill>
                <a:schemeClr val="bg2"/>
              </a:solidFill>
            </a:rPr>
            <a:t> </a:t>
          </a:r>
          <a:r>
            <a:rPr lang="en-US" sz="1050" dirty="0" err="1">
              <a:solidFill>
                <a:schemeClr val="bg2"/>
              </a:solidFill>
            </a:rPr>
            <a:t>tất</a:t>
          </a:r>
          <a:r>
            <a:rPr lang="en-US" sz="1050" dirty="0">
              <a:solidFill>
                <a:schemeClr val="bg2"/>
              </a:solidFill>
            </a:rPr>
            <a:t> </a:t>
          </a:r>
          <a:r>
            <a:rPr lang="en-US" sz="1050" dirty="0" err="1">
              <a:solidFill>
                <a:schemeClr val="bg2"/>
              </a:solidFill>
            </a:rPr>
            <a:t>yếu</a:t>
          </a:r>
          <a:r>
            <a:rPr lang="en-US" sz="1050" dirty="0">
              <a:solidFill>
                <a:schemeClr val="bg2"/>
              </a:solidFill>
            </a:rPr>
            <a:t> </a:t>
          </a:r>
          <a:r>
            <a:rPr lang="en-US" sz="1050" dirty="0" err="1">
              <a:solidFill>
                <a:schemeClr val="bg2"/>
              </a:solidFill>
            </a:rPr>
            <a:t>phải</a:t>
          </a:r>
          <a:r>
            <a:rPr lang="en-US" sz="1050" dirty="0">
              <a:solidFill>
                <a:schemeClr val="bg2"/>
              </a:solidFill>
            </a:rPr>
            <a:t> </a:t>
          </a:r>
          <a:r>
            <a:rPr lang="en-US" sz="1050" dirty="0" err="1">
              <a:solidFill>
                <a:schemeClr val="bg2"/>
              </a:solidFill>
            </a:rPr>
            <a:t>trải</a:t>
          </a:r>
          <a:r>
            <a:rPr lang="en-US" sz="1050" dirty="0">
              <a:solidFill>
                <a:schemeClr val="bg2"/>
              </a:solidFill>
            </a:rPr>
            <a:t> qua </a:t>
          </a:r>
          <a:r>
            <a:rPr lang="en-US" sz="1050" dirty="0" err="1">
              <a:solidFill>
                <a:schemeClr val="bg2"/>
              </a:solidFill>
            </a:rPr>
            <a:t>một</a:t>
          </a:r>
          <a:r>
            <a:rPr lang="en-US" sz="1050" dirty="0">
              <a:solidFill>
                <a:schemeClr val="bg2"/>
              </a:solidFill>
            </a:rPr>
            <a:t> </a:t>
          </a:r>
          <a:r>
            <a:rPr lang="en-US" sz="1050" dirty="0" err="1">
              <a:solidFill>
                <a:schemeClr val="bg2"/>
              </a:solidFill>
            </a:rPr>
            <a:t>quá</a:t>
          </a:r>
          <a:r>
            <a:rPr lang="en-US" sz="1050" dirty="0">
              <a:solidFill>
                <a:schemeClr val="bg2"/>
              </a:solidFill>
            </a:rPr>
            <a:t> </a:t>
          </a:r>
          <a:r>
            <a:rPr lang="en-US" sz="1050" dirty="0" err="1">
              <a:solidFill>
                <a:schemeClr val="bg2"/>
              </a:solidFill>
            </a:rPr>
            <a:t>trình</a:t>
          </a:r>
          <a:r>
            <a:rPr lang="en-US" sz="1050" dirty="0">
              <a:solidFill>
                <a:schemeClr val="bg2"/>
              </a:solidFill>
            </a:rPr>
            <a:t> </a:t>
          </a:r>
          <a:r>
            <a:rPr lang="en-US" sz="1050" dirty="0" err="1">
              <a:solidFill>
                <a:schemeClr val="bg2"/>
              </a:solidFill>
            </a:rPr>
            <a:t>lâu</a:t>
          </a:r>
          <a:r>
            <a:rPr lang="en-US" sz="1050" dirty="0">
              <a:solidFill>
                <a:schemeClr val="bg2"/>
              </a:solidFill>
            </a:rPr>
            <a:t> </a:t>
          </a:r>
          <a:r>
            <a:rPr lang="en-US" sz="1050" dirty="0" err="1">
              <a:solidFill>
                <a:schemeClr val="bg2"/>
              </a:solidFill>
            </a:rPr>
            <a:t>dài</a:t>
          </a:r>
          <a:r>
            <a:rPr lang="en-US" sz="1050" dirty="0">
              <a:solidFill>
                <a:schemeClr val="bg2"/>
              </a:solidFill>
            </a:rPr>
            <a:t>, </a:t>
          </a:r>
          <a:r>
            <a:rPr lang="en-US" sz="1050" dirty="0" err="1">
              <a:solidFill>
                <a:schemeClr val="bg2"/>
              </a:solidFill>
            </a:rPr>
            <a:t>gắn</a:t>
          </a:r>
          <a:r>
            <a:rPr lang="en-US" sz="1050" dirty="0">
              <a:solidFill>
                <a:schemeClr val="bg2"/>
              </a:solidFill>
            </a:rPr>
            <a:t> </a:t>
          </a:r>
          <a:r>
            <a:rPr lang="en-US" sz="1050" dirty="0" err="1">
              <a:solidFill>
                <a:schemeClr val="bg2"/>
              </a:solidFill>
            </a:rPr>
            <a:t>với</a:t>
          </a:r>
          <a:r>
            <a:rPr lang="en-US" sz="1050" dirty="0">
              <a:solidFill>
                <a:schemeClr val="bg2"/>
              </a:solidFill>
            </a:rPr>
            <a:t> </a:t>
          </a:r>
          <a:r>
            <a:rPr lang="en-US" sz="1050" dirty="0" err="1">
              <a:solidFill>
                <a:schemeClr val="bg2"/>
              </a:solidFill>
            </a:rPr>
            <a:t>các</a:t>
          </a:r>
          <a:r>
            <a:rPr lang="en-US" sz="1050" dirty="0">
              <a:solidFill>
                <a:schemeClr val="bg2"/>
              </a:solidFill>
            </a:rPr>
            <a:t> </a:t>
          </a:r>
          <a:r>
            <a:rPr lang="en-US" sz="1050" dirty="0" err="1">
              <a:solidFill>
                <a:schemeClr val="bg2"/>
              </a:solidFill>
            </a:rPr>
            <a:t>giai</a:t>
          </a:r>
          <a:r>
            <a:rPr lang="en-US" sz="1050" dirty="0">
              <a:solidFill>
                <a:schemeClr val="bg2"/>
              </a:solidFill>
            </a:rPr>
            <a:t> </a:t>
          </a:r>
          <a:r>
            <a:rPr lang="en-US" sz="1050" dirty="0" err="1">
              <a:solidFill>
                <a:schemeClr val="bg2"/>
              </a:solidFill>
            </a:rPr>
            <a:t>đoạn</a:t>
          </a:r>
          <a:r>
            <a:rPr lang="en-US" sz="1050" dirty="0">
              <a:solidFill>
                <a:schemeClr val="bg2"/>
              </a:solidFill>
            </a:rPr>
            <a:t> </a:t>
          </a:r>
          <a:r>
            <a:rPr lang="en-US" sz="1050" dirty="0" err="1">
              <a:solidFill>
                <a:schemeClr val="bg2"/>
              </a:solidFill>
            </a:rPr>
            <a:t>phát</a:t>
          </a:r>
          <a:r>
            <a:rPr lang="en-US" sz="1050" dirty="0">
              <a:solidFill>
                <a:schemeClr val="bg2"/>
              </a:solidFill>
            </a:rPr>
            <a:t> </a:t>
          </a:r>
          <a:r>
            <a:rPr lang="en-US" sz="1050" dirty="0" err="1">
              <a:solidFill>
                <a:schemeClr val="bg2"/>
              </a:solidFill>
            </a:rPr>
            <a:t>triển</a:t>
          </a:r>
          <a:r>
            <a:rPr lang="en-US" sz="1050" dirty="0">
              <a:solidFill>
                <a:schemeClr val="bg2"/>
              </a:solidFill>
            </a:rPr>
            <a:t> </a:t>
          </a:r>
          <a:r>
            <a:rPr lang="en-US" sz="1050" dirty="0" err="1">
              <a:solidFill>
                <a:schemeClr val="bg2"/>
              </a:solidFill>
            </a:rPr>
            <a:t>của</a:t>
          </a:r>
          <a:r>
            <a:rPr lang="en-US" sz="1050" dirty="0">
              <a:solidFill>
                <a:schemeClr val="bg2"/>
              </a:solidFill>
            </a:rPr>
            <a:t> </a:t>
          </a:r>
          <a:r>
            <a:rPr lang="en-US" sz="1050" dirty="0" err="1">
              <a:solidFill>
                <a:schemeClr val="bg2"/>
              </a:solidFill>
            </a:rPr>
            <a:t>cách</a:t>
          </a:r>
          <a:r>
            <a:rPr lang="en-US" sz="1050" dirty="0">
              <a:solidFill>
                <a:schemeClr val="bg2"/>
              </a:solidFill>
            </a:rPr>
            <a:t> </a:t>
          </a:r>
          <a:r>
            <a:rPr lang="en-US" sz="1050" dirty="0" err="1">
              <a:solidFill>
                <a:schemeClr val="bg2"/>
              </a:solidFill>
            </a:rPr>
            <a:t>mạng</a:t>
          </a:r>
          <a:r>
            <a:rPr lang="en-US" sz="1050" dirty="0">
              <a:solidFill>
                <a:schemeClr val="bg2"/>
              </a:solidFill>
            </a:rPr>
            <a:t>. </a:t>
          </a:r>
          <a:r>
            <a:rPr lang="en-VN" sz="1050" dirty="0">
              <a:solidFill>
                <a:schemeClr val="bg2"/>
              </a:solidFill>
            </a:rPr>
            <a:t> </a:t>
          </a:r>
          <a:endParaRPr lang="en-US" sz="1050" dirty="0">
            <a:solidFill>
              <a:schemeClr val="bg2"/>
            </a:solidFill>
          </a:endParaRPr>
        </a:p>
      </dgm:t>
    </dgm:pt>
    <dgm:pt modelId="{8BEEBD85-1B5F-9F4A-A02E-ACB062BA3634}" type="parTrans" cxnId="{743C5496-DCBF-C84E-B9DE-1EB6AE633BDC}">
      <dgm:prSet/>
      <dgm:spPr/>
      <dgm:t>
        <a:bodyPr/>
        <a:lstStyle/>
        <a:p>
          <a:endParaRPr lang="en-US"/>
        </a:p>
      </dgm:t>
    </dgm:pt>
    <dgm:pt modelId="{A78B06EE-B1F2-8244-BB5B-8209E968F74F}" type="sibTrans" cxnId="{743C5496-DCBF-C84E-B9DE-1EB6AE633BDC}">
      <dgm:prSet/>
      <dgm:spPr/>
      <dgm:t>
        <a:bodyPr/>
        <a:lstStyle/>
        <a:p>
          <a:endParaRPr lang="en-US"/>
        </a:p>
      </dgm:t>
    </dgm:pt>
    <dgm:pt modelId="{2C6014A0-6D22-2545-9DB8-7C1BE9DB0267}" type="pres">
      <dgm:prSet presAssocID="{8D47932A-845B-AC4E-9663-A4FE6035407B}" presName="linearFlow" presStyleCnt="0">
        <dgm:presLayoutVars>
          <dgm:dir/>
          <dgm:resizeHandles val="exact"/>
        </dgm:presLayoutVars>
      </dgm:prSet>
      <dgm:spPr/>
    </dgm:pt>
    <dgm:pt modelId="{C23AE480-BB88-8B40-A6B1-90639AB8A90B}" type="pres">
      <dgm:prSet presAssocID="{53475DE1-ED88-0B49-9950-2BA857D7F3B1}" presName="composite" presStyleCnt="0"/>
      <dgm:spPr/>
    </dgm:pt>
    <dgm:pt modelId="{B3DEB025-33EB-FC48-BA3E-45ADACA5FD95}" type="pres">
      <dgm:prSet presAssocID="{53475DE1-ED88-0B49-9950-2BA857D7F3B1}"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29C121A0-39A0-4942-801D-7294137F2410}" type="pres">
      <dgm:prSet presAssocID="{53475DE1-ED88-0B49-9950-2BA857D7F3B1}" presName="txShp" presStyleLbl="node1" presStyleIdx="0" presStyleCnt="3" custScaleX="106833">
        <dgm:presLayoutVars>
          <dgm:bulletEnabled val="1"/>
        </dgm:presLayoutVars>
      </dgm:prSet>
      <dgm:spPr/>
    </dgm:pt>
    <dgm:pt modelId="{275DF074-0576-9846-8D25-E6ABF03F98C8}" type="pres">
      <dgm:prSet presAssocID="{34834E22-5015-A347-91E5-BF7572F42109}" presName="spacing" presStyleCnt="0"/>
      <dgm:spPr/>
    </dgm:pt>
    <dgm:pt modelId="{A6C9E5FA-02DC-CF47-8B2B-7C8B279DD6ED}" type="pres">
      <dgm:prSet presAssocID="{76404EAB-865E-BB4F-B910-08BE5BF55A46}" presName="composite" presStyleCnt="0"/>
      <dgm:spPr/>
    </dgm:pt>
    <dgm:pt modelId="{65652FB0-C0B4-394A-B1D2-4ACFFC24AD00}" type="pres">
      <dgm:prSet presAssocID="{76404EAB-865E-BB4F-B910-08BE5BF55A46}" presName="imgShp" presStyleLbl="fgImgPlace1" presStyleIdx="1" presStyleCnt="3" custLinFactNeighborX="-21842" custLinFactNeighborY="-1553"/>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FEF35DAC-44B7-6446-A03A-951C2BBB0BAF}" type="pres">
      <dgm:prSet presAssocID="{76404EAB-865E-BB4F-B910-08BE5BF55A46}" presName="txShp" presStyleLbl="node1" presStyleIdx="1" presStyleCnt="3" custScaleX="123130" custScaleY="162968">
        <dgm:presLayoutVars>
          <dgm:bulletEnabled val="1"/>
        </dgm:presLayoutVars>
      </dgm:prSet>
      <dgm:spPr/>
    </dgm:pt>
    <dgm:pt modelId="{B7218356-98D1-144F-9B98-C5BD95D8CF63}" type="pres">
      <dgm:prSet presAssocID="{0FC89439-3A3C-2344-BF8B-DEB07A5AB3E5}" presName="spacing" presStyleCnt="0"/>
      <dgm:spPr/>
    </dgm:pt>
    <dgm:pt modelId="{A2130003-C957-7D46-AE2A-AC3920B3AE5F}" type="pres">
      <dgm:prSet presAssocID="{0C6ADCD1-DC10-3440-A69D-7FFFAAB5EFC5}" presName="composite" presStyleCnt="0"/>
      <dgm:spPr/>
    </dgm:pt>
    <dgm:pt modelId="{5E9C0D58-7BBE-294D-A909-F3179BED2038}" type="pres">
      <dgm:prSet presAssocID="{0C6ADCD1-DC10-3440-A69D-7FFFAAB5EFC5}" presName="imgShp" presStyleLbl="fgImgPlace1" presStyleIdx="2" presStyleCnt="3" custLinFactNeighborX="-35322" custLinFactNeighborY="94"/>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76313C2F-36F5-104C-B985-203F97327450}" type="pres">
      <dgm:prSet presAssocID="{0C6ADCD1-DC10-3440-A69D-7FFFAAB5EFC5}" presName="txShp" presStyleLbl="node1" presStyleIdx="2" presStyleCnt="3" custScaleX="122073" custScaleY="95280">
        <dgm:presLayoutVars>
          <dgm:bulletEnabled val="1"/>
        </dgm:presLayoutVars>
      </dgm:prSet>
      <dgm:spPr/>
    </dgm:pt>
  </dgm:ptLst>
  <dgm:cxnLst>
    <dgm:cxn modelId="{E1243E3F-B4CA-C243-AC9B-F65202330114}" type="presOf" srcId="{0C6ADCD1-DC10-3440-A69D-7FFFAAB5EFC5}" destId="{76313C2F-36F5-104C-B985-203F97327450}" srcOrd="0" destOrd="0" presId="urn:microsoft.com/office/officeart/2005/8/layout/vList3"/>
    <dgm:cxn modelId="{C5629063-78A6-BE46-B4CC-B9531A6E3182}" type="presOf" srcId="{8D47932A-845B-AC4E-9663-A4FE6035407B}" destId="{2C6014A0-6D22-2545-9DB8-7C1BE9DB0267}" srcOrd="0" destOrd="0" presId="urn:microsoft.com/office/officeart/2005/8/layout/vList3"/>
    <dgm:cxn modelId="{9EB43D81-426E-7740-A927-C7FC33FB09A6}" srcId="{8D47932A-845B-AC4E-9663-A4FE6035407B}" destId="{53475DE1-ED88-0B49-9950-2BA857D7F3B1}" srcOrd="0" destOrd="0" parTransId="{CA227E2D-C53C-6B4B-8965-987FA6EBB6FF}" sibTransId="{34834E22-5015-A347-91E5-BF7572F42109}"/>
    <dgm:cxn modelId="{7D423684-05E8-1E4D-AFBD-85479354052F}" type="presOf" srcId="{76404EAB-865E-BB4F-B910-08BE5BF55A46}" destId="{FEF35DAC-44B7-6446-A03A-951C2BBB0BAF}" srcOrd="0" destOrd="0" presId="urn:microsoft.com/office/officeart/2005/8/layout/vList3"/>
    <dgm:cxn modelId="{743C5496-DCBF-C84E-B9DE-1EB6AE633BDC}" srcId="{8D47932A-845B-AC4E-9663-A4FE6035407B}" destId="{0C6ADCD1-DC10-3440-A69D-7FFFAAB5EFC5}" srcOrd="2" destOrd="0" parTransId="{8BEEBD85-1B5F-9F4A-A02E-ACB062BA3634}" sibTransId="{A78B06EE-B1F2-8244-BB5B-8209E968F74F}"/>
    <dgm:cxn modelId="{BB3F239C-DC53-8E45-8903-EE6DC4E182D3}" type="presOf" srcId="{53475DE1-ED88-0B49-9950-2BA857D7F3B1}" destId="{29C121A0-39A0-4942-801D-7294137F2410}" srcOrd="0" destOrd="0" presId="urn:microsoft.com/office/officeart/2005/8/layout/vList3"/>
    <dgm:cxn modelId="{2CFF499D-DA11-8642-8F94-6E8192FA2145}" srcId="{8D47932A-845B-AC4E-9663-A4FE6035407B}" destId="{76404EAB-865E-BB4F-B910-08BE5BF55A46}" srcOrd="1" destOrd="0" parTransId="{9860F1D4-6FDB-C841-9722-BB34BF0ED11A}" sibTransId="{0FC89439-3A3C-2344-BF8B-DEB07A5AB3E5}"/>
    <dgm:cxn modelId="{26B932FD-7EF3-A74E-8600-E0EC6524D74B}" type="presParOf" srcId="{2C6014A0-6D22-2545-9DB8-7C1BE9DB0267}" destId="{C23AE480-BB88-8B40-A6B1-90639AB8A90B}" srcOrd="0" destOrd="0" presId="urn:microsoft.com/office/officeart/2005/8/layout/vList3"/>
    <dgm:cxn modelId="{803D740F-84F0-8D4F-AF0C-8BFE52DE9791}" type="presParOf" srcId="{C23AE480-BB88-8B40-A6B1-90639AB8A90B}" destId="{B3DEB025-33EB-FC48-BA3E-45ADACA5FD95}" srcOrd="0" destOrd="0" presId="urn:microsoft.com/office/officeart/2005/8/layout/vList3"/>
    <dgm:cxn modelId="{C061D28F-126D-AF4D-A0AF-7CFAC7769B51}" type="presParOf" srcId="{C23AE480-BB88-8B40-A6B1-90639AB8A90B}" destId="{29C121A0-39A0-4942-801D-7294137F2410}" srcOrd="1" destOrd="0" presId="urn:microsoft.com/office/officeart/2005/8/layout/vList3"/>
    <dgm:cxn modelId="{CC5EF662-1829-F94C-B700-FC0D6A7D3646}" type="presParOf" srcId="{2C6014A0-6D22-2545-9DB8-7C1BE9DB0267}" destId="{275DF074-0576-9846-8D25-E6ABF03F98C8}" srcOrd="1" destOrd="0" presId="urn:microsoft.com/office/officeart/2005/8/layout/vList3"/>
    <dgm:cxn modelId="{FBF9E026-A149-144B-83BA-B052DC9CFE3F}" type="presParOf" srcId="{2C6014A0-6D22-2545-9DB8-7C1BE9DB0267}" destId="{A6C9E5FA-02DC-CF47-8B2B-7C8B279DD6ED}" srcOrd="2" destOrd="0" presId="urn:microsoft.com/office/officeart/2005/8/layout/vList3"/>
    <dgm:cxn modelId="{94E2B980-4DA8-E64E-AB6F-E1BC1B9A9415}" type="presParOf" srcId="{A6C9E5FA-02DC-CF47-8B2B-7C8B279DD6ED}" destId="{65652FB0-C0B4-394A-B1D2-4ACFFC24AD00}" srcOrd="0" destOrd="0" presId="urn:microsoft.com/office/officeart/2005/8/layout/vList3"/>
    <dgm:cxn modelId="{E20055EA-5B93-8047-BF16-2E37564838AC}" type="presParOf" srcId="{A6C9E5FA-02DC-CF47-8B2B-7C8B279DD6ED}" destId="{FEF35DAC-44B7-6446-A03A-951C2BBB0BAF}" srcOrd="1" destOrd="0" presId="urn:microsoft.com/office/officeart/2005/8/layout/vList3"/>
    <dgm:cxn modelId="{DDA8EFE4-FA2C-1045-B586-FE8A419873A3}" type="presParOf" srcId="{2C6014A0-6D22-2545-9DB8-7C1BE9DB0267}" destId="{B7218356-98D1-144F-9B98-C5BD95D8CF63}" srcOrd="3" destOrd="0" presId="urn:microsoft.com/office/officeart/2005/8/layout/vList3"/>
    <dgm:cxn modelId="{64038E1C-4F09-C341-A8A1-4B0429AAC4EF}" type="presParOf" srcId="{2C6014A0-6D22-2545-9DB8-7C1BE9DB0267}" destId="{A2130003-C957-7D46-AE2A-AC3920B3AE5F}" srcOrd="4" destOrd="0" presId="urn:microsoft.com/office/officeart/2005/8/layout/vList3"/>
    <dgm:cxn modelId="{8F875932-7169-EF4C-A095-D8FA2F942592}" type="presParOf" srcId="{A2130003-C957-7D46-AE2A-AC3920B3AE5F}" destId="{5E9C0D58-7BBE-294D-A909-F3179BED2038}" srcOrd="0" destOrd="0" presId="urn:microsoft.com/office/officeart/2005/8/layout/vList3"/>
    <dgm:cxn modelId="{D79E11C3-8A0C-AC4A-9852-1BE9CC892110}" type="presParOf" srcId="{A2130003-C957-7D46-AE2A-AC3920B3AE5F}" destId="{76313C2F-36F5-104C-B985-203F9732745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DCD3AB-726A-524D-8F1F-7402244C695C}" type="doc">
      <dgm:prSet loTypeId="urn:microsoft.com/office/officeart/2005/8/layout/pList2" loCatId="" qsTypeId="urn:microsoft.com/office/officeart/2005/8/quickstyle/simple1" qsCatId="simple" csTypeId="urn:microsoft.com/office/officeart/2005/8/colors/accent1_2" csCatId="accent1" phldr="1"/>
      <dgm:spPr/>
      <dgm:t>
        <a:bodyPr/>
        <a:lstStyle/>
        <a:p>
          <a:endParaRPr lang="en-US"/>
        </a:p>
      </dgm:t>
    </dgm:pt>
    <dgm:pt modelId="{ECA82C29-40E5-3F4E-B34E-5C2CC3E75EE3}">
      <dgm:prSet phldrT="[Text]" custT="1"/>
      <dgm:spPr/>
      <dgm:t>
        <a:bodyPr/>
        <a:lstStyle/>
        <a:p>
          <a:pPr algn="l">
            <a:buFont typeface="Wingdings" pitchFamily="2" charset="2"/>
            <a:buChar char=""/>
          </a:pPr>
          <a:r>
            <a:rPr lang="en-US" sz="1400" b="1" i="0" dirty="0" err="1">
              <a:solidFill>
                <a:schemeClr val="bg2"/>
              </a:solidFill>
            </a:rPr>
            <a:t>Thứ</a:t>
          </a:r>
          <a:r>
            <a:rPr lang="en-US" sz="1400" b="1" i="0" dirty="0">
              <a:solidFill>
                <a:schemeClr val="bg2"/>
              </a:solidFill>
            </a:rPr>
            <a:t> </a:t>
          </a:r>
          <a:r>
            <a:rPr lang="en-US" sz="1400" b="1" i="0" dirty="0" err="1">
              <a:solidFill>
                <a:schemeClr val="bg2"/>
              </a:solidFill>
            </a:rPr>
            <a:t>nhất</a:t>
          </a:r>
          <a:r>
            <a:rPr lang="en-US" sz="1400" b="1" i="0" dirty="0">
              <a:solidFill>
                <a:schemeClr val="bg2"/>
              </a:solidFill>
            </a:rPr>
            <a:t>,</a:t>
          </a:r>
          <a:r>
            <a:rPr lang="en-US" sz="1400" i="0" dirty="0">
              <a:solidFill>
                <a:schemeClr val="bg2"/>
              </a:solidFill>
            </a:rPr>
            <a:t> </a:t>
          </a:r>
          <a:r>
            <a:rPr lang="en-US" sz="1400" i="0" dirty="0" err="1">
              <a:solidFill>
                <a:schemeClr val="bg2"/>
              </a:solidFill>
            </a:rPr>
            <a:t>chiến</a:t>
          </a:r>
          <a:r>
            <a:rPr lang="en-US" sz="1400" i="0" dirty="0">
              <a:solidFill>
                <a:schemeClr val="bg2"/>
              </a:solidFill>
            </a:rPr>
            <a:t> </a:t>
          </a:r>
          <a:r>
            <a:rPr lang="en-US" sz="1400" i="0" dirty="0" err="1">
              <a:solidFill>
                <a:schemeClr val="bg2"/>
              </a:solidFill>
            </a:rPr>
            <a:t>lược</a:t>
          </a:r>
          <a:r>
            <a:rPr lang="en-US" sz="1400" i="0" dirty="0">
              <a:solidFill>
                <a:schemeClr val="bg2"/>
              </a:solidFill>
            </a:rPr>
            <a:t> </a:t>
          </a:r>
          <a:r>
            <a:rPr lang="en-US" sz="1400" i="0" dirty="0" err="1">
              <a:solidFill>
                <a:schemeClr val="bg2"/>
              </a:solidFill>
            </a:rPr>
            <a:t>trồng</a:t>
          </a:r>
          <a:r>
            <a:rPr lang="en-US" sz="1400" i="0" dirty="0">
              <a:solidFill>
                <a:schemeClr val="bg2"/>
              </a:solidFill>
            </a:rPr>
            <a:t> </a:t>
          </a:r>
          <a:r>
            <a:rPr lang="en-US" sz="1400" i="0" dirty="0" err="1">
              <a:solidFill>
                <a:schemeClr val="bg2"/>
              </a:solidFill>
            </a:rPr>
            <a:t>người</a:t>
          </a:r>
          <a:r>
            <a:rPr lang="en-US" sz="1400" i="0" dirty="0">
              <a:solidFill>
                <a:schemeClr val="bg2"/>
              </a:solidFill>
            </a:rPr>
            <a:t> </a:t>
          </a:r>
          <a:r>
            <a:rPr lang="en-US" sz="1400" i="0" dirty="0" err="1">
              <a:solidFill>
                <a:schemeClr val="bg2"/>
              </a:solidFill>
            </a:rPr>
            <a:t>phải</a:t>
          </a:r>
          <a:r>
            <a:rPr lang="en-US" sz="1400" i="0" dirty="0">
              <a:solidFill>
                <a:schemeClr val="bg2"/>
              </a:solidFill>
            </a:rPr>
            <a:t> </a:t>
          </a:r>
          <a:r>
            <a:rPr lang="en-US" sz="1400" i="0" dirty="0" err="1">
              <a:solidFill>
                <a:schemeClr val="bg2"/>
              </a:solidFill>
            </a:rPr>
            <a:t>làm</a:t>
          </a:r>
          <a:r>
            <a:rPr lang="en-US" sz="1400" i="0" dirty="0">
              <a:solidFill>
                <a:schemeClr val="bg2"/>
              </a:solidFill>
            </a:rPr>
            <a:t> </a:t>
          </a:r>
          <a:r>
            <a:rPr lang="en-US" sz="1400" i="0" dirty="0" err="1">
              <a:solidFill>
                <a:schemeClr val="bg2"/>
              </a:solidFill>
            </a:rPr>
            <a:t>sao</a:t>
          </a:r>
          <a:r>
            <a:rPr lang="en-US" sz="1400" i="0" dirty="0">
              <a:solidFill>
                <a:schemeClr val="bg2"/>
              </a:solidFill>
            </a:rPr>
            <a:t> </a:t>
          </a:r>
          <a:r>
            <a:rPr lang="en-US" sz="1400" i="0" dirty="0" err="1">
              <a:solidFill>
                <a:schemeClr val="bg2"/>
              </a:solidFill>
            </a:rPr>
            <a:t>đào</a:t>
          </a:r>
          <a:r>
            <a:rPr lang="en-US" sz="1400" i="0" dirty="0">
              <a:solidFill>
                <a:schemeClr val="bg2"/>
              </a:solidFill>
            </a:rPr>
            <a:t> </a:t>
          </a:r>
          <a:r>
            <a:rPr lang="en-US" sz="1400" i="0" dirty="0" err="1">
              <a:solidFill>
                <a:schemeClr val="bg2"/>
              </a:solidFill>
            </a:rPr>
            <a:t>tạo</a:t>
          </a:r>
          <a:r>
            <a:rPr lang="en-US" sz="1400" i="0" dirty="0">
              <a:solidFill>
                <a:schemeClr val="bg2"/>
              </a:solidFill>
            </a:rPr>
            <a:t> </a:t>
          </a:r>
          <a:r>
            <a:rPr lang="en-US" sz="1400" i="0" dirty="0" err="1">
              <a:solidFill>
                <a:schemeClr val="bg2"/>
              </a:solidFill>
            </a:rPr>
            <a:t>được</a:t>
          </a:r>
          <a:r>
            <a:rPr lang="en-US" sz="1400" i="0" dirty="0">
              <a:solidFill>
                <a:schemeClr val="bg2"/>
              </a:solidFill>
            </a:rPr>
            <a:t> </a:t>
          </a:r>
          <a:r>
            <a:rPr lang="en-US" sz="1400" i="0" dirty="0" err="1">
              <a:solidFill>
                <a:schemeClr val="bg2"/>
              </a:solidFill>
            </a:rPr>
            <a:t>những</a:t>
          </a:r>
          <a:r>
            <a:rPr lang="en-US" sz="1400" i="0" dirty="0">
              <a:solidFill>
                <a:schemeClr val="bg2"/>
              </a:solidFill>
            </a:rPr>
            <a:t> con </a:t>
          </a:r>
          <a:r>
            <a:rPr lang="en-US" sz="1400" i="0" dirty="0" err="1">
              <a:solidFill>
                <a:schemeClr val="bg2"/>
              </a:solidFill>
            </a:rPr>
            <a:t>người</a:t>
          </a:r>
          <a:r>
            <a:rPr lang="en-US" sz="1400" i="0" dirty="0">
              <a:solidFill>
                <a:schemeClr val="bg2"/>
              </a:solidFill>
            </a:rPr>
            <a:t> </a:t>
          </a:r>
          <a:r>
            <a:rPr lang="en-US" sz="1400" i="0" dirty="0" err="1">
              <a:solidFill>
                <a:schemeClr val="bg2"/>
              </a:solidFill>
            </a:rPr>
            <a:t>có</a:t>
          </a:r>
          <a:r>
            <a:rPr lang="en-US" sz="1400" i="0" dirty="0">
              <a:solidFill>
                <a:schemeClr val="bg2"/>
              </a:solidFill>
            </a:rPr>
            <a:t> </a:t>
          </a:r>
          <a:r>
            <a:rPr lang="en-US" sz="1400" i="0" dirty="0" err="1">
              <a:solidFill>
                <a:schemeClr val="bg2"/>
              </a:solidFill>
            </a:rPr>
            <a:t>đạo</a:t>
          </a:r>
          <a:r>
            <a:rPr lang="en-US" sz="1400" i="0" dirty="0">
              <a:solidFill>
                <a:schemeClr val="bg2"/>
              </a:solidFill>
            </a:rPr>
            <a:t> </a:t>
          </a:r>
          <a:r>
            <a:rPr lang="en-US" sz="1400" i="0" dirty="0" err="1">
              <a:solidFill>
                <a:schemeClr val="bg2"/>
              </a:solidFill>
            </a:rPr>
            <a:t>đức</a:t>
          </a:r>
          <a:r>
            <a:rPr lang="en-US" sz="1400" i="0" dirty="0">
              <a:solidFill>
                <a:schemeClr val="bg2"/>
              </a:solidFill>
            </a:rPr>
            <a:t> </a:t>
          </a:r>
          <a:r>
            <a:rPr lang="en-US" sz="1400" i="0" dirty="0" err="1">
              <a:solidFill>
                <a:schemeClr val="bg2"/>
              </a:solidFill>
            </a:rPr>
            <a:t>cách</a:t>
          </a:r>
          <a:r>
            <a:rPr lang="en-US" sz="1400" i="0" dirty="0">
              <a:solidFill>
                <a:schemeClr val="bg2"/>
              </a:solidFill>
            </a:rPr>
            <a:t> </a:t>
          </a:r>
          <a:r>
            <a:rPr lang="en-US" sz="1400" i="0" dirty="0" err="1">
              <a:solidFill>
                <a:schemeClr val="bg2"/>
              </a:solidFill>
            </a:rPr>
            <a:t>mạng</a:t>
          </a:r>
          <a:r>
            <a:rPr lang="en-US" sz="1400" i="0" dirty="0">
              <a:solidFill>
                <a:schemeClr val="bg2"/>
              </a:solidFill>
            </a:rPr>
            <a:t>, </a:t>
          </a:r>
          <a:r>
            <a:rPr lang="en-US" sz="1400" i="0" dirty="0" err="1">
              <a:solidFill>
                <a:schemeClr val="bg2"/>
              </a:solidFill>
            </a:rPr>
            <a:t>đó</a:t>
          </a:r>
          <a:r>
            <a:rPr lang="en-US" sz="1400" i="0" dirty="0">
              <a:solidFill>
                <a:schemeClr val="bg2"/>
              </a:solidFill>
            </a:rPr>
            <a:t> </a:t>
          </a:r>
          <a:r>
            <a:rPr lang="en-US" sz="1400" i="0" dirty="0" err="1">
              <a:solidFill>
                <a:schemeClr val="bg2"/>
              </a:solidFill>
            </a:rPr>
            <a:t>là</a:t>
          </a:r>
          <a:r>
            <a:rPr lang="en-US" sz="1400" i="0" dirty="0">
              <a:solidFill>
                <a:schemeClr val="bg2"/>
              </a:solidFill>
            </a:rPr>
            <a:t> </a:t>
          </a:r>
          <a:r>
            <a:rPr lang="en-US" sz="1400" i="0" dirty="0" err="1">
              <a:solidFill>
                <a:schemeClr val="bg2"/>
              </a:solidFill>
            </a:rPr>
            <a:t>lòng</a:t>
          </a:r>
          <a:r>
            <a:rPr lang="en-US" sz="1400" i="0" dirty="0">
              <a:solidFill>
                <a:schemeClr val="bg2"/>
              </a:solidFill>
            </a:rPr>
            <a:t> </a:t>
          </a:r>
          <a:r>
            <a:rPr lang="en-US" sz="1400" i="0" dirty="0" err="1">
              <a:solidFill>
                <a:schemeClr val="bg2"/>
              </a:solidFill>
            </a:rPr>
            <a:t>trung</a:t>
          </a:r>
          <a:r>
            <a:rPr lang="en-US" sz="1400" i="0" dirty="0">
              <a:solidFill>
                <a:schemeClr val="bg2"/>
              </a:solidFill>
            </a:rPr>
            <a:t> </a:t>
          </a:r>
          <a:r>
            <a:rPr lang="en-US" sz="1400" i="0" dirty="0" err="1">
              <a:solidFill>
                <a:schemeClr val="bg2"/>
              </a:solidFill>
            </a:rPr>
            <a:t>thành</a:t>
          </a:r>
          <a:r>
            <a:rPr lang="en-US" sz="1400" i="0" dirty="0">
              <a:solidFill>
                <a:schemeClr val="bg2"/>
              </a:solidFill>
            </a:rPr>
            <a:t> </a:t>
          </a:r>
          <a:r>
            <a:rPr lang="en-US" sz="1400" i="0" dirty="0" err="1">
              <a:solidFill>
                <a:schemeClr val="bg2"/>
              </a:solidFill>
            </a:rPr>
            <a:t>với</a:t>
          </a:r>
          <a:r>
            <a:rPr lang="en-US" sz="1400" i="0" dirty="0">
              <a:solidFill>
                <a:schemeClr val="bg2"/>
              </a:solidFill>
            </a:rPr>
            <a:t> </a:t>
          </a:r>
          <a:r>
            <a:rPr lang="en-US" sz="1400" i="0" dirty="0" err="1">
              <a:solidFill>
                <a:schemeClr val="bg2"/>
              </a:solidFill>
            </a:rPr>
            <a:t>tổ</a:t>
          </a:r>
          <a:r>
            <a:rPr lang="en-US" sz="1400" i="0" dirty="0">
              <a:solidFill>
                <a:schemeClr val="bg2"/>
              </a:solidFill>
            </a:rPr>
            <a:t> </a:t>
          </a:r>
          <a:r>
            <a:rPr lang="en-US" sz="1400" i="0" dirty="0" err="1">
              <a:solidFill>
                <a:schemeClr val="bg2"/>
              </a:solidFill>
            </a:rPr>
            <a:t>quốc</a:t>
          </a:r>
          <a:r>
            <a:rPr lang="en-US" sz="1400" i="0" dirty="0">
              <a:solidFill>
                <a:schemeClr val="bg2"/>
              </a:solidFill>
            </a:rPr>
            <a:t> </a:t>
          </a:r>
          <a:r>
            <a:rPr lang="en-US" sz="1400" i="0" dirty="0" err="1">
              <a:solidFill>
                <a:schemeClr val="bg2"/>
              </a:solidFill>
            </a:rPr>
            <a:t>và</a:t>
          </a:r>
          <a:r>
            <a:rPr lang="en-US" sz="1400" i="0" dirty="0">
              <a:solidFill>
                <a:schemeClr val="bg2"/>
              </a:solidFill>
            </a:rPr>
            <a:t> </a:t>
          </a:r>
          <a:r>
            <a:rPr lang="en-US" sz="1400" i="0" dirty="0" err="1">
              <a:solidFill>
                <a:schemeClr val="bg2"/>
              </a:solidFill>
            </a:rPr>
            <a:t>nhân</a:t>
          </a:r>
          <a:r>
            <a:rPr lang="en-US" sz="1400" i="0" dirty="0">
              <a:solidFill>
                <a:schemeClr val="bg2"/>
              </a:solidFill>
            </a:rPr>
            <a:t> </a:t>
          </a:r>
          <a:r>
            <a:rPr lang="en-US" sz="1400" i="0" dirty="0" err="1">
              <a:solidFill>
                <a:schemeClr val="bg2"/>
              </a:solidFill>
            </a:rPr>
            <a:t>dân</a:t>
          </a:r>
          <a:r>
            <a:rPr lang="en-US" sz="1400" i="0" dirty="0">
              <a:solidFill>
                <a:schemeClr val="bg2"/>
              </a:solidFill>
            </a:rPr>
            <a:t>, </a:t>
          </a:r>
          <a:r>
            <a:rPr lang="en-US" sz="1400" i="0" dirty="0" err="1">
              <a:solidFill>
                <a:schemeClr val="bg2"/>
              </a:solidFill>
            </a:rPr>
            <a:t>không</a:t>
          </a:r>
          <a:r>
            <a:rPr lang="en-US" sz="1400" i="0" dirty="0">
              <a:solidFill>
                <a:schemeClr val="bg2"/>
              </a:solidFill>
            </a:rPr>
            <a:t> </a:t>
          </a:r>
          <a:r>
            <a:rPr lang="en-US" sz="1400" i="0" dirty="0" err="1">
              <a:solidFill>
                <a:schemeClr val="bg2"/>
              </a:solidFill>
            </a:rPr>
            <a:t>ngừng</a:t>
          </a:r>
          <a:r>
            <a:rPr lang="en-US" sz="1400" i="0" dirty="0">
              <a:solidFill>
                <a:schemeClr val="bg2"/>
              </a:solidFill>
            </a:rPr>
            <a:t> </a:t>
          </a:r>
          <a:r>
            <a:rPr lang="en-US" sz="1400" i="0" dirty="0" err="1">
              <a:solidFill>
                <a:schemeClr val="bg2"/>
              </a:solidFill>
            </a:rPr>
            <a:t>bồi</a:t>
          </a:r>
          <a:r>
            <a:rPr lang="en-US" sz="1400" i="0" dirty="0">
              <a:solidFill>
                <a:schemeClr val="bg2"/>
              </a:solidFill>
            </a:rPr>
            <a:t> </a:t>
          </a:r>
          <a:r>
            <a:rPr lang="en-US" sz="1400" i="0" dirty="0" err="1">
              <a:solidFill>
                <a:schemeClr val="bg2"/>
              </a:solidFill>
            </a:rPr>
            <a:t>dưỡng</a:t>
          </a:r>
          <a:r>
            <a:rPr lang="en-US" sz="1400" i="0" dirty="0">
              <a:solidFill>
                <a:schemeClr val="bg2"/>
              </a:solidFill>
            </a:rPr>
            <a:t>, </a:t>
          </a:r>
          <a:r>
            <a:rPr lang="en-US" sz="1400" i="0" dirty="0" err="1">
              <a:solidFill>
                <a:schemeClr val="bg2"/>
              </a:solidFill>
            </a:rPr>
            <a:t>trau</a:t>
          </a:r>
          <a:r>
            <a:rPr lang="en-US" sz="1400" i="0" dirty="0">
              <a:solidFill>
                <a:schemeClr val="bg2"/>
              </a:solidFill>
            </a:rPr>
            <a:t> </a:t>
          </a:r>
          <a:r>
            <a:rPr lang="en-US" sz="1400" i="0" dirty="0" err="1">
              <a:solidFill>
                <a:schemeClr val="bg2"/>
              </a:solidFill>
            </a:rPr>
            <a:t>dồi</a:t>
          </a:r>
          <a:r>
            <a:rPr lang="en-US" sz="1400" i="0" dirty="0">
              <a:solidFill>
                <a:schemeClr val="bg2"/>
              </a:solidFill>
            </a:rPr>
            <a:t> </a:t>
          </a:r>
          <a:r>
            <a:rPr lang="en-US" sz="1400" i="0" dirty="0" err="1">
              <a:solidFill>
                <a:schemeClr val="bg2"/>
              </a:solidFill>
            </a:rPr>
            <a:t>những</a:t>
          </a:r>
          <a:r>
            <a:rPr lang="en-US" sz="1400" i="0" dirty="0">
              <a:solidFill>
                <a:schemeClr val="bg2"/>
              </a:solidFill>
            </a:rPr>
            <a:t> </a:t>
          </a:r>
          <a:r>
            <a:rPr lang="en-US" sz="1400" i="0" dirty="0" err="1">
              <a:solidFill>
                <a:schemeClr val="bg2"/>
              </a:solidFill>
            </a:rPr>
            <a:t>phẩm</a:t>
          </a:r>
          <a:r>
            <a:rPr lang="en-US" sz="1400" i="0" dirty="0">
              <a:solidFill>
                <a:schemeClr val="bg2"/>
              </a:solidFill>
            </a:rPr>
            <a:t> </a:t>
          </a:r>
          <a:r>
            <a:rPr lang="en-US" sz="1400" i="0" dirty="0" err="1">
              <a:solidFill>
                <a:schemeClr val="bg2"/>
              </a:solidFill>
            </a:rPr>
            <a:t>chất</a:t>
          </a:r>
          <a:r>
            <a:rPr lang="en-US" sz="1400" i="0" dirty="0">
              <a:solidFill>
                <a:schemeClr val="bg2"/>
              </a:solidFill>
            </a:rPr>
            <a:t> </a:t>
          </a:r>
          <a:r>
            <a:rPr lang="en-US" sz="1400" i="0" dirty="0" err="1">
              <a:solidFill>
                <a:schemeClr val="bg2"/>
              </a:solidFill>
            </a:rPr>
            <a:t>đạo</a:t>
          </a:r>
          <a:r>
            <a:rPr lang="en-US" sz="1400" i="0" dirty="0">
              <a:solidFill>
                <a:schemeClr val="bg2"/>
              </a:solidFill>
            </a:rPr>
            <a:t> </a:t>
          </a:r>
          <a:r>
            <a:rPr lang="en-US" sz="1400" i="0" dirty="0" err="1">
              <a:solidFill>
                <a:schemeClr val="bg2"/>
              </a:solidFill>
            </a:rPr>
            <a:t>đức</a:t>
          </a:r>
          <a:r>
            <a:rPr lang="en-US" sz="1400" i="0" dirty="0">
              <a:solidFill>
                <a:schemeClr val="bg2"/>
              </a:solidFill>
            </a:rPr>
            <a:t> </a:t>
          </a:r>
          <a:r>
            <a:rPr lang="en-US" sz="1400" i="0" dirty="0" err="1">
              <a:solidFill>
                <a:schemeClr val="bg2"/>
              </a:solidFill>
            </a:rPr>
            <a:t>cách</a:t>
          </a:r>
          <a:r>
            <a:rPr lang="en-US" sz="1400" i="0" dirty="0">
              <a:solidFill>
                <a:schemeClr val="bg2"/>
              </a:solidFill>
            </a:rPr>
            <a:t> </a:t>
          </a:r>
          <a:r>
            <a:rPr lang="en-US" sz="1400" i="0" dirty="0" err="1">
              <a:solidFill>
                <a:schemeClr val="bg2"/>
              </a:solidFill>
            </a:rPr>
            <a:t>mạng</a:t>
          </a:r>
          <a:r>
            <a:rPr lang="en-US" sz="1400" i="0" dirty="0">
              <a:solidFill>
                <a:schemeClr val="bg2"/>
              </a:solidFill>
            </a:rPr>
            <a:t>.</a:t>
          </a:r>
          <a:endParaRPr lang="en-US" sz="1100" i="0" dirty="0">
            <a:solidFill>
              <a:schemeClr val="bg2"/>
            </a:solidFill>
          </a:endParaRPr>
        </a:p>
      </dgm:t>
    </dgm:pt>
    <dgm:pt modelId="{1F1A8CF0-487C-5043-B8B2-BBE579F8FD7B}" type="parTrans" cxnId="{3D47EEA5-9B20-2548-889C-6F8BA0201E1B}">
      <dgm:prSet/>
      <dgm:spPr/>
      <dgm:t>
        <a:bodyPr/>
        <a:lstStyle/>
        <a:p>
          <a:endParaRPr lang="en-US"/>
        </a:p>
      </dgm:t>
    </dgm:pt>
    <dgm:pt modelId="{26696BB5-0CA5-734F-975A-5CB38D2EFC5E}" type="sibTrans" cxnId="{3D47EEA5-9B20-2548-889C-6F8BA0201E1B}">
      <dgm:prSet/>
      <dgm:spPr/>
      <dgm:t>
        <a:bodyPr/>
        <a:lstStyle/>
        <a:p>
          <a:endParaRPr lang="en-US"/>
        </a:p>
      </dgm:t>
    </dgm:pt>
    <dgm:pt modelId="{58734252-E4A2-084F-80B3-B28B7E3BB84D}">
      <dgm:prSet phldrT="[Text]" custT="1"/>
      <dgm:spPr/>
      <dgm:t>
        <a:bodyPr/>
        <a:lstStyle/>
        <a:p>
          <a:pPr algn="l"/>
          <a:r>
            <a:rPr lang="en-US" sz="1400" b="1" i="0" dirty="0" err="1">
              <a:solidFill>
                <a:schemeClr val="bg2"/>
              </a:solidFill>
            </a:rPr>
            <a:t>Thứ</a:t>
          </a:r>
          <a:r>
            <a:rPr lang="en-US" sz="1400" b="1" i="0" dirty="0">
              <a:solidFill>
                <a:schemeClr val="bg2"/>
              </a:solidFill>
            </a:rPr>
            <a:t> </a:t>
          </a:r>
          <a:r>
            <a:rPr lang="en-US" sz="1400" b="1" i="0" dirty="0" err="1">
              <a:solidFill>
                <a:schemeClr val="bg2"/>
              </a:solidFill>
            </a:rPr>
            <a:t>hai</a:t>
          </a:r>
          <a:r>
            <a:rPr lang="en-US" sz="1400" i="0" dirty="0">
              <a:solidFill>
                <a:schemeClr val="bg2"/>
              </a:solidFill>
            </a:rPr>
            <a:t>, </a:t>
          </a:r>
          <a:r>
            <a:rPr lang="en-US" sz="1400" i="0" dirty="0" err="1">
              <a:solidFill>
                <a:schemeClr val="bg2"/>
              </a:solidFill>
            </a:rPr>
            <a:t>chiến</a:t>
          </a:r>
          <a:r>
            <a:rPr lang="en-US" sz="1400" i="0" dirty="0">
              <a:solidFill>
                <a:schemeClr val="bg2"/>
              </a:solidFill>
            </a:rPr>
            <a:t> </a:t>
          </a:r>
          <a:r>
            <a:rPr lang="en-US" sz="1400" i="0" dirty="0" err="1">
              <a:solidFill>
                <a:schemeClr val="bg2"/>
              </a:solidFill>
            </a:rPr>
            <a:t>lược</a:t>
          </a:r>
          <a:r>
            <a:rPr lang="en-US" sz="1400" i="0" dirty="0">
              <a:solidFill>
                <a:schemeClr val="bg2"/>
              </a:solidFill>
            </a:rPr>
            <a:t> </a:t>
          </a:r>
          <a:r>
            <a:rPr lang="en-US" sz="1400" i="0" dirty="0" err="1">
              <a:solidFill>
                <a:schemeClr val="bg2"/>
              </a:solidFill>
            </a:rPr>
            <a:t>trồng</a:t>
          </a:r>
          <a:r>
            <a:rPr lang="en-US" sz="1400" i="0" dirty="0">
              <a:solidFill>
                <a:schemeClr val="bg2"/>
              </a:solidFill>
            </a:rPr>
            <a:t> </a:t>
          </a:r>
          <a:r>
            <a:rPr lang="en-US" sz="1400" i="0" dirty="0" err="1">
              <a:solidFill>
                <a:schemeClr val="bg2"/>
              </a:solidFill>
            </a:rPr>
            <a:t>người</a:t>
          </a:r>
          <a:r>
            <a:rPr lang="en-US" sz="1400" i="0" dirty="0">
              <a:solidFill>
                <a:schemeClr val="bg2"/>
              </a:solidFill>
            </a:rPr>
            <a:t> </a:t>
          </a:r>
          <a:r>
            <a:rPr lang="en-US" sz="1400" i="0" dirty="0" err="1">
              <a:solidFill>
                <a:schemeClr val="bg2"/>
              </a:solidFill>
            </a:rPr>
            <a:t>là</a:t>
          </a:r>
          <a:r>
            <a:rPr lang="en-US" sz="1400" i="0" dirty="0">
              <a:solidFill>
                <a:schemeClr val="bg2"/>
              </a:solidFill>
            </a:rPr>
            <a:t> </a:t>
          </a:r>
          <a:r>
            <a:rPr lang="en-US" sz="1400" i="0" dirty="0" err="1">
              <a:solidFill>
                <a:schemeClr val="bg2"/>
              </a:solidFill>
            </a:rPr>
            <a:t>phải</a:t>
          </a:r>
          <a:r>
            <a:rPr lang="en-US" sz="1400" i="0" dirty="0">
              <a:solidFill>
                <a:schemeClr val="bg2"/>
              </a:solidFill>
            </a:rPr>
            <a:t> </a:t>
          </a:r>
          <a:r>
            <a:rPr lang="en-US" sz="1400" i="0" dirty="0" err="1">
              <a:solidFill>
                <a:schemeClr val="bg2"/>
              </a:solidFill>
            </a:rPr>
            <a:t>tạo</a:t>
          </a:r>
          <a:r>
            <a:rPr lang="en-US" sz="1400" i="0" dirty="0">
              <a:solidFill>
                <a:schemeClr val="bg2"/>
              </a:solidFill>
            </a:rPr>
            <a:t> </a:t>
          </a:r>
          <a:r>
            <a:rPr lang="en-US" sz="1400" i="0" dirty="0" err="1">
              <a:solidFill>
                <a:schemeClr val="bg2"/>
              </a:solidFill>
            </a:rPr>
            <a:t>nên</a:t>
          </a:r>
          <a:r>
            <a:rPr lang="en-US" sz="1400" i="0" dirty="0">
              <a:solidFill>
                <a:schemeClr val="bg2"/>
              </a:solidFill>
            </a:rPr>
            <a:t> </a:t>
          </a:r>
          <a:r>
            <a:rPr lang="en-US" sz="1400" i="0" dirty="0" err="1">
              <a:solidFill>
                <a:schemeClr val="bg2"/>
              </a:solidFill>
            </a:rPr>
            <a:t>những</a:t>
          </a:r>
          <a:r>
            <a:rPr lang="en-US" sz="1400" i="0" dirty="0">
              <a:solidFill>
                <a:schemeClr val="bg2"/>
              </a:solidFill>
            </a:rPr>
            <a:t> con </a:t>
          </a:r>
          <a:r>
            <a:rPr lang="en-US" sz="1400" i="0" dirty="0" err="1">
              <a:solidFill>
                <a:schemeClr val="bg2"/>
              </a:solidFill>
            </a:rPr>
            <a:t>người</a:t>
          </a:r>
          <a:r>
            <a:rPr lang="en-US" sz="1400" i="0" dirty="0">
              <a:solidFill>
                <a:schemeClr val="bg2"/>
              </a:solidFill>
            </a:rPr>
            <a:t> </a:t>
          </a:r>
          <a:r>
            <a:rPr lang="en-US" sz="1400" i="0" dirty="0" err="1">
              <a:solidFill>
                <a:schemeClr val="bg2"/>
              </a:solidFill>
            </a:rPr>
            <a:t>có</a:t>
          </a:r>
          <a:r>
            <a:rPr lang="en-US" sz="1400" i="0" dirty="0">
              <a:solidFill>
                <a:schemeClr val="bg2"/>
              </a:solidFill>
            </a:rPr>
            <a:t> </a:t>
          </a:r>
          <a:r>
            <a:rPr lang="en-US" sz="1400" i="0" dirty="0" err="1">
              <a:solidFill>
                <a:schemeClr val="bg2"/>
              </a:solidFill>
            </a:rPr>
            <a:t>ý</a:t>
          </a:r>
          <a:r>
            <a:rPr lang="en-US" sz="1400" i="0" dirty="0">
              <a:solidFill>
                <a:schemeClr val="bg2"/>
              </a:solidFill>
            </a:rPr>
            <a:t> </a:t>
          </a:r>
          <a:r>
            <a:rPr lang="en-US" sz="1400" i="0" dirty="0" err="1">
              <a:solidFill>
                <a:schemeClr val="bg2"/>
              </a:solidFill>
            </a:rPr>
            <a:t>chí</a:t>
          </a:r>
          <a:r>
            <a:rPr lang="en-US" sz="1400" i="0" dirty="0">
              <a:solidFill>
                <a:schemeClr val="bg2"/>
              </a:solidFill>
            </a:rPr>
            <a:t> </a:t>
          </a:r>
          <a:r>
            <a:rPr lang="en-US" sz="1400" i="0" dirty="0" err="1">
              <a:solidFill>
                <a:schemeClr val="bg2"/>
              </a:solidFill>
            </a:rPr>
            <a:t>học</a:t>
          </a:r>
          <a:r>
            <a:rPr lang="en-US" sz="1400" i="0" dirty="0">
              <a:solidFill>
                <a:schemeClr val="bg2"/>
              </a:solidFill>
            </a:rPr>
            <a:t> </a:t>
          </a:r>
          <a:r>
            <a:rPr lang="en-US" sz="1400" i="0" dirty="0" err="1">
              <a:solidFill>
                <a:schemeClr val="bg2"/>
              </a:solidFill>
            </a:rPr>
            <a:t>hỏi</a:t>
          </a:r>
          <a:r>
            <a:rPr lang="en-US" sz="1400" i="0" dirty="0">
              <a:solidFill>
                <a:schemeClr val="bg2"/>
              </a:solidFill>
            </a:rPr>
            <a:t>, </a:t>
          </a:r>
          <a:r>
            <a:rPr lang="en-US" sz="1400" i="0" dirty="0" err="1">
              <a:solidFill>
                <a:schemeClr val="bg2"/>
              </a:solidFill>
            </a:rPr>
            <a:t>cầu</a:t>
          </a:r>
          <a:r>
            <a:rPr lang="en-US" sz="1400" i="0" dirty="0">
              <a:solidFill>
                <a:schemeClr val="bg2"/>
              </a:solidFill>
            </a:rPr>
            <a:t> </a:t>
          </a:r>
          <a:r>
            <a:rPr lang="en-US" sz="1400" i="0" dirty="0" err="1">
              <a:solidFill>
                <a:schemeClr val="bg2"/>
              </a:solidFill>
            </a:rPr>
            <a:t>tiến</a:t>
          </a:r>
          <a:r>
            <a:rPr lang="en-US" sz="1400" i="0" dirty="0">
              <a:solidFill>
                <a:schemeClr val="bg2"/>
              </a:solidFill>
            </a:rPr>
            <a:t> </a:t>
          </a:r>
          <a:r>
            <a:rPr lang="en-US" sz="1400" i="0" dirty="0" err="1">
              <a:solidFill>
                <a:schemeClr val="bg2"/>
              </a:solidFill>
            </a:rPr>
            <a:t>bộ</a:t>
          </a:r>
          <a:r>
            <a:rPr lang="en-US" sz="1400" i="0" dirty="0">
              <a:solidFill>
                <a:schemeClr val="bg2"/>
              </a:solidFill>
            </a:rPr>
            <a:t>, </a:t>
          </a:r>
          <a:r>
            <a:rPr lang="en-US" sz="1400" i="0" dirty="0" err="1">
              <a:solidFill>
                <a:schemeClr val="bg2"/>
              </a:solidFill>
            </a:rPr>
            <a:t>không</a:t>
          </a:r>
          <a:r>
            <a:rPr lang="en-US" sz="1400" i="0" dirty="0">
              <a:solidFill>
                <a:schemeClr val="bg2"/>
              </a:solidFill>
            </a:rPr>
            <a:t> </a:t>
          </a:r>
          <a:r>
            <a:rPr lang="en-US" sz="1400" i="0" dirty="0" err="1">
              <a:solidFill>
                <a:schemeClr val="bg2"/>
              </a:solidFill>
            </a:rPr>
            <a:t>ngừng</a:t>
          </a:r>
          <a:r>
            <a:rPr lang="en-US" sz="1400" i="0" dirty="0">
              <a:solidFill>
                <a:schemeClr val="bg2"/>
              </a:solidFill>
            </a:rPr>
            <a:t> </a:t>
          </a:r>
          <a:r>
            <a:rPr lang="en-US" sz="1400" i="0" dirty="0" err="1">
              <a:solidFill>
                <a:schemeClr val="bg2"/>
              </a:solidFill>
            </a:rPr>
            <a:t>vươn</a:t>
          </a:r>
          <a:r>
            <a:rPr lang="en-US" sz="1400" i="0" dirty="0">
              <a:solidFill>
                <a:schemeClr val="bg2"/>
              </a:solidFill>
            </a:rPr>
            <a:t> </a:t>
          </a:r>
          <a:r>
            <a:rPr lang="en-US" sz="1400" i="0" dirty="0" err="1">
              <a:solidFill>
                <a:schemeClr val="bg2"/>
              </a:solidFill>
            </a:rPr>
            <a:t>lên</a:t>
          </a:r>
          <a:r>
            <a:rPr lang="en-US" sz="1400" i="0" dirty="0">
              <a:solidFill>
                <a:schemeClr val="bg2"/>
              </a:solidFill>
            </a:rPr>
            <a:t> </a:t>
          </a:r>
          <a:r>
            <a:rPr lang="en-US" sz="1400" i="0" dirty="0" err="1">
              <a:solidFill>
                <a:schemeClr val="bg2"/>
              </a:solidFill>
            </a:rPr>
            <a:t>làm</a:t>
          </a:r>
          <a:r>
            <a:rPr lang="en-US" sz="1400" i="0" dirty="0">
              <a:solidFill>
                <a:schemeClr val="bg2"/>
              </a:solidFill>
            </a:rPr>
            <a:t> </a:t>
          </a:r>
          <a:r>
            <a:rPr lang="en-US" sz="1400" i="0" dirty="0" err="1">
              <a:solidFill>
                <a:schemeClr val="bg2"/>
              </a:solidFill>
            </a:rPr>
            <a:t>chủ</a:t>
          </a:r>
          <a:r>
            <a:rPr lang="en-US" sz="1400" i="0" dirty="0">
              <a:solidFill>
                <a:schemeClr val="bg2"/>
              </a:solidFill>
            </a:rPr>
            <a:t> </a:t>
          </a:r>
          <a:r>
            <a:rPr lang="en-US" sz="1400" i="0" dirty="0" err="1">
              <a:solidFill>
                <a:schemeClr val="bg2"/>
              </a:solidFill>
            </a:rPr>
            <a:t>những</a:t>
          </a:r>
          <a:r>
            <a:rPr lang="en-US" sz="1400" i="0" dirty="0">
              <a:solidFill>
                <a:schemeClr val="bg2"/>
              </a:solidFill>
            </a:rPr>
            <a:t> </a:t>
          </a:r>
          <a:r>
            <a:rPr lang="en-US" sz="1400" i="0" dirty="0" err="1">
              <a:solidFill>
                <a:schemeClr val="bg2"/>
              </a:solidFill>
            </a:rPr>
            <a:t>thành</a:t>
          </a:r>
          <a:r>
            <a:rPr lang="en-US" sz="1400" i="0" dirty="0">
              <a:solidFill>
                <a:schemeClr val="bg2"/>
              </a:solidFill>
            </a:rPr>
            <a:t> </a:t>
          </a:r>
          <a:r>
            <a:rPr lang="en-US" sz="1400" i="0" dirty="0" err="1">
              <a:solidFill>
                <a:schemeClr val="bg2"/>
              </a:solidFill>
            </a:rPr>
            <a:t>tựu</a:t>
          </a:r>
          <a:r>
            <a:rPr lang="en-US" sz="1400" i="0" dirty="0">
              <a:solidFill>
                <a:schemeClr val="bg2"/>
              </a:solidFill>
            </a:rPr>
            <a:t> </a:t>
          </a:r>
          <a:r>
            <a:rPr lang="en-US" sz="1400" i="0" dirty="0" err="1">
              <a:solidFill>
                <a:schemeClr val="bg2"/>
              </a:solidFill>
            </a:rPr>
            <a:t>văn</a:t>
          </a:r>
          <a:r>
            <a:rPr lang="en-US" sz="1400" i="0" dirty="0">
              <a:solidFill>
                <a:schemeClr val="bg2"/>
              </a:solidFill>
            </a:rPr>
            <a:t> </a:t>
          </a:r>
          <a:r>
            <a:rPr lang="en-US" sz="1400" i="0" dirty="0" err="1">
              <a:solidFill>
                <a:schemeClr val="bg2"/>
              </a:solidFill>
            </a:rPr>
            <a:t>hóa</a:t>
          </a:r>
          <a:r>
            <a:rPr lang="en-US" sz="1400" i="0" dirty="0">
              <a:solidFill>
                <a:schemeClr val="bg2"/>
              </a:solidFill>
            </a:rPr>
            <a:t>, khoa </a:t>
          </a:r>
          <a:r>
            <a:rPr lang="en-US" sz="1400" i="0" dirty="0" err="1">
              <a:solidFill>
                <a:schemeClr val="bg2"/>
              </a:solidFill>
            </a:rPr>
            <a:t>học</a:t>
          </a:r>
          <a:r>
            <a:rPr lang="en-US" sz="1400" i="0" dirty="0">
              <a:solidFill>
                <a:schemeClr val="bg2"/>
              </a:solidFill>
            </a:rPr>
            <a:t> </a:t>
          </a:r>
          <a:r>
            <a:rPr lang="en-US" sz="1400" i="0" dirty="0" err="1">
              <a:solidFill>
                <a:schemeClr val="bg2"/>
              </a:solidFill>
            </a:rPr>
            <a:t>kỹ</a:t>
          </a:r>
          <a:r>
            <a:rPr lang="en-US" sz="1400" i="0" dirty="0">
              <a:solidFill>
                <a:schemeClr val="bg2"/>
              </a:solidFill>
            </a:rPr>
            <a:t> </a:t>
          </a:r>
          <a:r>
            <a:rPr lang="en-US" sz="1400" i="0" dirty="0" err="1">
              <a:solidFill>
                <a:schemeClr val="bg2"/>
              </a:solidFill>
            </a:rPr>
            <a:t>thuật</a:t>
          </a:r>
          <a:r>
            <a:rPr lang="en-US" sz="1400" i="0" dirty="0">
              <a:solidFill>
                <a:schemeClr val="bg2"/>
              </a:solidFill>
            </a:rPr>
            <a:t>, </a:t>
          </a:r>
          <a:r>
            <a:rPr lang="en-US" sz="1400" i="0" dirty="0" err="1">
              <a:solidFill>
                <a:schemeClr val="bg2"/>
              </a:solidFill>
            </a:rPr>
            <a:t>những</a:t>
          </a:r>
          <a:r>
            <a:rPr lang="en-US" sz="1400" i="0" dirty="0">
              <a:solidFill>
                <a:schemeClr val="bg2"/>
              </a:solidFill>
            </a:rPr>
            <a:t> </a:t>
          </a:r>
          <a:r>
            <a:rPr lang="en-US" sz="1400" i="0" dirty="0" err="1">
              <a:solidFill>
                <a:schemeClr val="bg2"/>
              </a:solidFill>
            </a:rPr>
            <a:t>hiểu</a:t>
          </a:r>
          <a:r>
            <a:rPr lang="en-US" sz="1400" i="0" dirty="0">
              <a:solidFill>
                <a:schemeClr val="bg2"/>
              </a:solidFill>
            </a:rPr>
            <a:t> </a:t>
          </a:r>
          <a:r>
            <a:rPr lang="en-US" sz="1400" i="0" dirty="0" err="1">
              <a:solidFill>
                <a:schemeClr val="bg2"/>
              </a:solidFill>
            </a:rPr>
            <a:t>biết</a:t>
          </a:r>
          <a:r>
            <a:rPr lang="en-US" sz="1400" i="0" dirty="0">
              <a:solidFill>
                <a:schemeClr val="bg2"/>
              </a:solidFill>
            </a:rPr>
            <a:t> </a:t>
          </a:r>
          <a:r>
            <a:rPr lang="en-US" sz="1400" i="0" dirty="0" err="1">
              <a:solidFill>
                <a:schemeClr val="bg2"/>
              </a:solidFill>
            </a:rPr>
            <a:t>mới</a:t>
          </a:r>
          <a:r>
            <a:rPr lang="en-US" sz="1400" i="0" dirty="0">
              <a:solidFill>
                <a:schemeClr val="bg2"/>
              </a:solidFill>
            </a:rPr>
            <a:t> </a:t>
          </a:r>
          <a:r>
            <a:rPr lang="en-US" sz="1400" i="0" dirty="0" err="1">
              <a:solidFill>
                <a:schemeClr val="bg2"/>
              </a:solidFill>
            </a:rPr>
            <a:t>của</a:t>
          </a:r>
          <a:r>
            <a:rPr lang="en-US" sz="1400" i="0" dirty="0">
              <a:solidFill>
                <a:schemeClr val="bg2"/>
              </a:solidFill>
            </a:rPr>
            <a:t> </a:t>
          </a:r>
          <a:r>
            <a:rPr lang="en-US" sz="1400" i="0" dirty="0" err="1">
              <a:solidFill>
                <a:schemeClr val="bg2"/>
              </a:solidFill>
            </a:rPr>
            <a:t>thời</a:t>
          </a:r>
          <a:r>
            <a:rPr lang="en-US" sz="1400" i="0" dirty="0">
              <a:solidFill>
                <a:schemeClr val="bg2"/>
              </a:solidFill>
            </a:rPr>
            <a:t> </a:t>
          </a:r>
          <a:r>
            <a:rPr lang="en-US" sz="1400" i="0" dirty="0" err="1">
              <a:solidFill>
                <a:schemeClr val="bg2"/>
              </a:solidFill>
            </a:rPr>
            <a:t>đại</a:t>
          </a:r>
          <a:r>
            <a:rPr lang="en-US" sz="1400" i="0" dirty="0">
              <a:solidFill>
                <a:schemeClr val="bg2"/>
              </a:solidFill>
            </a:rPr>
            <a:t>. </a:t>
          </a:r>
        </a:p>
      </dgm:t>
    </dgm:pt>
    <dgm:pt modelId="{C2922A17-C0A5-A643-A2FB-A000A66579E8}" type="parTrans" cxnId="{7757E777-5F21-D146-9118-06D88B90840D}">
      <dgm:prSet/>
      <dgm:spPr/>
      <dgm:t>
        <a:bodyPr/>
        <a:lstStyle/>
        <a:p>
          <a:endParaRPr lang="en-US"/>
        </a:p>
      </dgm:t>
    </dgm:pt>
    <dgm:pt modelId="{8136FE30-C8A3-3F45-8047-CDAE43245CDF}" type="sibTrans" cxnId="{7757E777-5F21-D146-9118-06D88B90840D}">
      <dgm:prSet/>
      <dgm:spPr/>
      <dgm:t>
        <a:bodyPr/>
        <a:lstStyle/>
        <a:p>
          <a:endParaRPr lang="en-US"/>
        </a:p>
      </dgm:t>
    </dgm:pt>
    <dgm:pt modelId="{D109F180-206A-7E48-A241-C60FD4226409}">
      <dgm:prSet custT="1"/>
      <dgm:spPr/>
      <dgm:t>
        <a:bodyPr/>
        <a:lstStyle/>
        <a:p>
          <a:pPr algn="l"/>
          <a:r>
            <a:rPr lang="en-US" sz="1200" b="1" dirty="0" err="1">
              <a:solidFill>
                <a:schemeClr val="bg2"/>
              </a:solidFill>
            </a:rPr>
            <a:t>Thứ</a:t>
          </a:r>
          <a:r>
            <a:rPr lang="en-US" sz="1200" b="1" dirty="0">
              <a:solidFill>
                <a:schemeClr val="bg2"/>
              </a:solidFill>
            </a:rPr>
            <a:t> </a:t>
          </a:r>
          <a:r>
            <a:rPr lang="en-US" sz="1200" b="1" dirty="0" err="1">
              <a:solidFill>
                <a:schemeClr val="bg2"/>
              </a:solidFill>
            </a:rPr>
            <a:t>ba</a:t>
          </a:r>
          <a:r>
            <a:rPr lang="en-US" sz="1200" dirty="0">
              <a:solidFill>
                <a:schemeClr val="bg2"/>
              </a:solidFill>
            </a:rPr>
            <a:t>, </a:t>
          </a:r>
          <a:r>
            <a:rPr lang="en-US" sz="1200" dirty="0" err="1">
              <a:solidFill>
                <a:schemeClr val="bg2"/>
              </a:solidFill>
            </a:rPr>
            <a:t>chiến</a:t>
          </a:r>
          <a:r>
            <a:rPr lang="en-US" sz="1200" dirty="0">
              <a:solidFill>
                <a:schemeClr val="bg2"/>
              </a:solidFill>
            </a:rPr>
            <a:t> </a:t>
          </a:r>
          <a:r>
            <a:rPr lang="en-US" sz="1200" dirty="0" err="1">
              <a:solidFill>
                <a:schemeClr val="bg2"/>
              </a:solidFill>
            </a:rPr>
            <a:t>lược</a:t>
          </a:r>
          <a:r>
            <a:rPr lang="en-US" sz="1200" dirty="0">
              <a:solidFill>
                <a:schemeClr val="bg2"/>
              </a:solidFill>
            </a:rPr>
            <a:t> </a:t>
          </a:r>
          <a:r>
            <a:rPr lang="en-US" sz="1200" dirty="0" err="1">
              <a:solidFill>
                <a:schemeClr val="bg2"/>
              </a:solidFill>
            </a:rPr>
            <a:t>trồng</a:t>
          </a:r>
          <a:r>
            <a:rPr lang="en-US" sz="1200" dirty="0">
              <a:solidFill>
                <a:schemeClr val="bg2"/>
              </a:solidFill>
            </a:rPr>
            <a:t> </a:t>
          </a:r>
          <a:r>
            <a:rPr lang="en-US" sz="1200" dirty="0" err="1">
              <a:solidFill>
                <a:schemeClr val="bg2"/>
              </a:solidFill>
            </a:rPr>
            <a:t>người</a:t>
          </a:r>
          <a:r>
            <a:rPr lang="en-US" sz="1200" dirty="0">
              <a:solidFill>
                <a:schemeClr val="bg2"/>
              </a:solidFill>
            </a:rPr>
            <a:t> </a:t>
          </a:r>
          <a:r>
            <a:rPr lang="en-US" sz="1200" dirty="0" err="1">
              <a:solidFill>
                <a:schemeClr val="bg2"/>
              </a:solidFill>
            </a:rPr>
            <a:t>phải</a:t>
          </a:r>
          <a:r>
            <a:rPr lang="en-US" sz="1200" dirty="0">
              <a:solidFill>
                <a:schemeClr val="bg2"/>
              </a:solidFill>
            </a:rPr>
            <a:t> </a:t>
          </a:r>
          <a:r>
            <a:rPr lang="en-US" sz="1200" dirty="0" err="1">
              <a:solidFill>
                <a:schemeClr val="bg2"/>
              </a:solidFill>
            </a:rPr>
            <a:t>tạo</a:t>
          </a:r>
          <a:r>
            <a:rPr lang="en-US" sz="1200" dirty="0">
              <a:solidFill>
                <a:schemeClr val="bg2"/>
              </a:solidFill>
            </a:rPr>
            <a:t> </a:t>
          </a:r>
          <a:r>
            <a:rPr lang="en-US" sz="1200" b="1" dirty="0" err="1">
              <a:solidFill>
                <a:schemeClr val="bg2"/>
              </a:solidFill>
            </a:rPr>
            <a:t>nên</a:t>
          </a:r>
          <a:r>
            <a:rPr lang="en-US" sz="1200" b="1" dirty="0">
              <a:solidFill>
                <a:schemeClr val="bg2"/>
              </a:solidFill>
            </a:rPr>
            <a:t> </a:t>
          </a:r>
          <a:r>
            <a:rPr lang="en-US" sz="1200" b="1" dirty="0" err="1">
              <a:solidFill>
                <a:schemeClr val="bg2"/>
              </a:solidFill>
            </a:rPr>
            <a:t>những</a:t>
          </a:r>
          <a:r>
            <a:rPr lang="en-US" sz="1200" b="1" dirty="0">
              <a:solidFill>
                <a:schemeClr val="bg2"/>
              </a:solidFill>
            </a:rPr>
            <a:t> con </a:t>
          </a:r>
          <a:r>
            <a:rPr lang="en-US" sz="1200" b="1" dirty="0" err="1">
              <a:solidFill>
                <a:schemeClr val="bg2"/>
              </a:solidFill>
            </a:rPr>
            <a:t>người</a:t>
          </a:r>
          <a:r>
            <a:rPr lang="en-US" sz="1200" b="1" dirty="0">
              <a:solidFill>
                <a:schemeClr val="bg2"/>
              </a:solidFill>
            </a:rPr>
            <a:t> </a:t>
          </a:r>
          <a:r>
            <a:rPr lang="en-US" sz="1200" b="1" dirty="0" err="1">
              <a:solidFill>
                <a:schemeClr val="bg2"/>
              </a:solidFill>
            </a:rPr>
            <a:t>có</a:t>
          </a:r>
          <a:r>
            <a:rPr lang="en-US" sz="1200" b="1" dirty="0">
              <a:solidFill>
                <a:schemeClr val="bg2"/>
              </a:solidFill>
            </a:rPr>
            <a:t> </a:t>
          </a:r>
          <a:r>
            <a:rPr lang="en-US" sz="1200" b="1" dirty="0" err="1">
              <a:solidFill>
                <a:schemeClr val="bg2"/>
              </a:solidFill>
            </a:rPr>
            <a:t>tinh</a:t>
          </a:r>
          <a:r>
            <a:rPr lang="en-US" sz="1200" b="1" dirty="0">
              <a:solidFill>
                <a:schemeClr val="bg2"/>
              </a:solidFill>
            </a:rPr>
            <a:t> </a:t>
          </a:r>
          <a:r>
            <a:rPr lang="en-US" sz="1200" b="1" dirty="0" err="1">
              <a:solidFill>
                <a:schemeClr val="bg2"/>
              </a:solidFill>
            </a:rPr>
            <a:t>thần</a:t>
          </a:r>
          <a:r>
            <a:rPr lang="en-US" sz="1200" b="1" dirty="0">
              <a:solidFill>
                <a:schemeClr val="bg2"/>
              </a:solidFill>
            </a:rPr>
            <a:t> </a:t>
          </a:r>
          <a:r>
            <a:rPr lang="en-US" sz="1200" b="1" dirty="0" err="1">
              <a:solidFill>
                <a:schemeClr val="bg2"/>
              </a:solidFill>
            </a:rPr>
            <a:t>tìm</a:t>
          </a:r>
          <a:r>
            <a:rPr lang="en-US" sz="1200" b="1" dirty="0">
              <a:solidFill>
                <a:schemeClr val="bg2"/>
              </a:solidFill>
            </a:rPr>
            <a:t> </a:t>
          </a:r>
          <a:r>
            <a:rPr lang="en-US" sz="1200" b="1" dirty="0" err="1">
              <a:solidFill>
                <a:schemeClr val="bg2"/>
              </a:solidFill>
            </a:rPr>
            <a:t>tòi</a:t>
          </a:r>
          <a:r>
            <a:rPr lang="en-US" sz="1200" b="1" dirty="0">
              <a:solidFill>
                <a:schemeClr val="bg2"/>
              </a:solidFill>
            </a:rPr>
            <a:t>, </a:t>
          </a:r>
          <a:r>
            <a:rPr lang="en-US" sz="1200" b="1" dirty="0" err="1">
              <a:solidFill>
                <a:schemeClr val="bg2"/>
              </a:solidFill>
            </a:rPr>
            <a:t>nghiên</a:t>
          </a:r>
          <a:r>
            <a:rPr lang="en-US" sz="1200" b="1" dirty="0">
              <a:solidFill>
                <a:schemeClr val="bg2"/>
              </a:solidFill>
            </a:rPr>
            <a:t> </a:t>
          </a:r>
          <a:r>
            <a:rPr lang="en-US" sz="1200" b="1" dirty="0" err="1">
              <a:solidFill>
                <a:schemeClr val="bg2"/>
              </a:solidFill>
            </a:rPr>
            <a:t>cứu</a:t>
          </a:r>
          <a:r>
            <a:rPr lang="en-US" sz="1200" b="1" dirty="0">
              <a:solidFill>
                <a:schemeClr val="bg2"/>
              </a:solidFill>
            </a:rPr>
            <a:t>, </a:t>
          </a:r>
          <a:r>
            <a:rPr lang="en-US" sz="1200" b="1" dirty="0" err="1">
              <a:solidFill>
                <a:schemeClr val="bg2"/>
              </a:solidFill>
            </a:rPr>
            <a:t>sáng</a:t>
          </a:r>
          <a:r>
            <a:rPr lang="en-US" sz="1200" b="1" dirty="0">
              <a:solidFill>
                <a:schemeClr val="bg2"/>
              </a:solidFill>
            </a:rPr>
            <a:t> </a:t>
          </a:r>
          <a:r>
            <a:rPr lang="en-US" sz="1200" b="1" dirty="0" err="1">
              <a:solidFill>
                <a:schemeClr val="bg2"/>
              </a:solidFill>
            </a:rPr>
            <a:t>tạo</a:t>
          </a:r>
          <a:r>
            <a:rPr lang="en-US" sz="1200" dirty="0">
              <a:solidFill>
                <a:schemeClr val="bg2"/>
              </a:solidFill>
            </a:rPr>
            <a:t>, “</a:t>
          </a:r>
          <a:r>
            <a:rPr lang="en-US" sz="1200" dirty="0" err="1">
              <a:solidFill>
                <a:schemeClr val="bg2"/>
              </a:solidFill>
            </a:rPr>
            <a:t>Phải</a:t>
          </a:r>
          <a:r>
            <a:rPr lang="en-US" sz="1200" dirty="0">
              <a:solidFill>
                <a:schemeClr val="bg2"/>
              </a:solidFill>
            </a:rPr>
            <a:t> </a:t>
          </a:r>
          <a:r>
            <a:rPr lang="en-US" sz="1200" dirty="0" err="1">
              <a:solidFill>
                <a:schemeClr val="bg2"/>
              </a:solidFill>
            </a:rPr>
            <a:t>có</a:t>
          </a:r>
          <a:r>
            <a:rPr lang="en-US" sz="1200" dirty="0">
              <a:solidFill>
                <a:schemeClr val="bg2"/>
              </a:solidFill>
            </a:rPr>
            <a:t> </a:t>
          </a:r>
          <a:r>
            <a:rPr lang="en-US" sz="1200" dirty="0" err="1">
              <a:solidFill>
                <a:schemeClr val="bg2"/>
              </a:solidFill>
            </a:rPr>
            <a:t>quyết</a:t>
          </a:r>
          <a:r>
            <a:rPr lang="en-US" sz="1200" dirty="0">
              <a:solidFill>
                <a:schemeClr val="bg2"/>
              </a:solidFill>
            </a:rPr>
            <a:t> </a:t>
          </a:r>
          <a:r>
            <a:rPr lang="en-US" sz="1200" dirty="0" err="1">
              <a:solidFill>
                <a:schemeClr val="bg2"/>
              </a:solidFill>
            </a:rPr>
            <a:t>tâm</a:t>
          </a:r>
          <a:r>
            <a:rPr lang="en-US" sz="1200" dirty="0">
              <a:solidFill>
                <a:schemeClr val="bg2"/>
              </a:solidFill>
            </a:rPr>
            <a:t>, </a:t>
          </a:r>
          <a:r>
            <a:rPr lang="en-US" sz="1200" dirty="0" err="1">
              <a:solidFill>
                <a:schemeClr val="bg2"/>
              </a:solidFill>
            </a:rPr>
            <a:t>đã</a:t>
          </a:r>
          <a:r>
            <a:rPr lang="en-US" sz="1200" dirty="0">
              <a:solidFill>
                <a:schemeClr val="bg2"/>
              </a:solidFill>
            </a:rPr>
            <a:t> </a:t>
          </a:r>
          <a:r>
            <a:rPr lang="en-US" sz="1200" dirty="0" err="1">
              <a:solidFill>
                <a:schemeClr val="bg2"/>
              </a:solidFill>
            </a:rPr>
            <a:t>làm</a:t>
          </a:r>
          <a:r>
            <a:rPr lang="en-US" sz="1200" dirty="0">
              <a:solidFill>
                <a:schemeClr val="bg2"/>
              </a:solidFill>
            </a:rPr>
            <a:t> </a:t>
          </a:r>
          <a:r>
            <a:rPr lang="en-US" sz="1200" dirty="0" err="1">
              <a:solidFill>
                <a:schemeClr val="bg2"/>
              </a:solidFill>
            </a:rPr>
            <a:t>việc</a:t>
          </a:r>
          <a:r>
            <a:rPr lang="en-US" sz="1200" dirty="0">
              <a:solidFill>
                <a:schemeClr val="bg2"/>
              </a:solidFill>
            </a:rPr>
            <a:t> </a:t>
          </a:r>
          <a:r>
            <a:rPr lang="en-US" sz="1200" dirty="0" err="1">
              <a:solidFill>
                <a:schemeClr val="bg2"/>
              </a:solidFill>
            </a:rPr>
            <a:t>gì</a:t>
          </a:r>
          <a:r>
            <a:rPr lang="en-US" sz="1200" dirty="0">
              <a:solidFill>
                <a:schemeClr val="bg2"/>
              </a:solidFill>
            </a:rPr>
            <a:t> </a:t>
          </a:r>
          <a:r>
            <a:rPr lang="en-US" sz="1200" dirty="0" err="1">
              <a:solidFill>
                <a:schemeClr val="bg2"/>
              </a:solidFill>
            </a:rPr>
            <a:t>thì</a:t>
          </a:r>
          <a:r>
            <a:rPr lang="en-US" sz="1200" dirty="0">
              <a:solidFill>
                <a:schemeClr val="bg2"/>
              </a:solidFill>
            </a:rPr>
            <a:t> </a:t>
          </a:r>
          <a:r>
            <a:rPr lang="en-US" sz="1200" dirty="0" err="1">
              <a:solidFill>
                <a:schemeClr val="bg2"/>
              </a:solidFill>
            </a:rPr>
            <a:t>làm</a:t>
          </a:r>
          <a:r>
            <a:rPr lang="en-US" sz="1200" dirty="0">
              <a:solidFill>
                <a:schemeClr val="bg2"/>
              </a:solidFill>
            </a:rPr>
            <a:t> </a:t>
          </a:r>
          <a:r>
            <a:rPr lang="en-US" sz="1200" dirty="0" err="1">
              <a:solidFill>
                <a:schemeClr val="bg2"/>
              </a:solidFill>
            </a:rPr>
            <a:t>cho</a:t>
          </a:r>
          <a:r>
            <a:rPr lang="en-US" sz="1200" dirty="0">
              <a:solidFill>
                <a:schemeClr val="bg2"/>
              </a:solidFill>
            </a:rPr>
            <a:t> </a:t>
          </a:r>
          <a:r>
            <a:rPr lang="en-US" sz="1200" dirty="0" err="1">
              <a:solidFill>
                <a:schemeClr val="bg2"/>
              </a:solidFill>
            </a:rPr>
            <a:t>đến</a:t>
          </a:r>
          <a:r>
            <a:rPr lang="en-US" sz="1200" dirty="0">
              <a:solidFill>
                <a:schemeClr val="bg2"/>
              </a:solidFill>
            </a:rPr>
            <a:t> </a:t>
          </a:r>
          <a:r>
            <a:rPr lang="en-US" sz="1200" dirty="0" err="1">
              <a:solidFill>
                <a:schemeClr val="bg2"/>
              </a:solidFill>
            </a:rPr>
            <a:t>nơi</a:t>
          </a:r>
          <a:r>
            <a:rPr lang="en-US" sz="1200" dirty="0">
              <a:solidFill>
                <a:schemeClr val="bg2"/>
              </a:solidFill>
            </a:rPr>
            <a:t> </a:t>
          </a:r>
          <a:r>
            <a:rPr lang="en-US" sz="1200" dirty="0" err="1">
              <a:solidFill>
                <a:schemeClr val="bg2"/>
              </a:solidFill>
            </a:rPr>
            <a:t>đến</a:t>
          </a:r>
          <a:r>
            <a:rPr lang="en-US" sz="1200" dirty="0">
              <a:solidFill>
                <a:schemeClr val="bg2"/>
              </a:solidFill>
            </a:rPr>
            <a:t> </a:t>
          </a:r>
          <a:r>
            <a:rPr lang="en-US" sz="1200" dirty="0" err="1">
              <a:solidFill>
                <a:schemeClr val="bg2"/>
              </a:solidFill>
            </a:rPr>
            <a:t>chốn</a:t>
          </a:r>
          <a:r>
            <a:rPr lang="en-US" sz="1200" dirty="0">
              <a:solidFill>
                <a:schemeClr val="bg2"/>
              </a:solidFill>
            </a:rPr>
            <a:t>, </a:t>
          </a:r>
          <a:r>
            <a:rPr lang="en-US" sz="1200" dirty="0" err="1">
              <a:solidFill>
                <a:schemeClr val="bg2"/>
              </a:solidFill>
            </a:rPr>
            <a:t>làm</a:t>
          </a:r>
          <a:r>
            <a:rPr lang="en-US" sz="1200" dirty="0">
              <a:solidFill>
                <a:schemeClr val="bg2"/>
              </a:solidFill>
            </a:rPr>
            <a:t> </a:t>
          </a:r>
          <a:r>
            <a:rPr lang="en-US" sz="1200" dirty="0" err="1">
              <a:solidFill>
                <a:schemeClr val="bg2"/>
              </a:solidFill>
            </a:rPr>
            <a:t>cho</a:t>
          </a:r>
          <a:r>
            <a:rPr lang="en-US" sz="1200" dirty="0">
              <a:solidFill>
                <a:schemeClr val="bg2"/>
              </a:solidFill>
            </a:rPr>
            <a:t> </a:t>
          </a:r>
          <a:r>
            <a:rPr lang="en-US" sz="1200" dirty="0" err="1">
              <a:solidFill>
                <a:schemeClr val="bg2"/>
              </a:solidFill>
            </a:rPr>
            <a:t>kỳ</a:t>
          </a:r>
          <a:r>
            <a:rPr lang="en-US" sz="1200" dirty="0">
              <a:solidFill>
                <a:schemeClr val="bg2"/>
              </a:solidFill>
            </a:rPr>
            <a:t> </a:t>
          </a:r>
          <a:r>
            <a:rPr lang="en-US" sz="1200" dirty="0" err="1">
              <a:solidFill>
                <a:schemeClr val="bg2"/>
              </a:solidFill>
            </a:rPr>
            <a:t>được</a:t>
          </a:r>
          <a:r>
            <a:rPr lang="en-US" sz="1200" dirty="0">
              <a:solidFill>
                <a:schemeClr val="bg2"/>
              </a:solidFill>
            </a:rPr>
            <a:t>. </a:t>
          </a:r>
          <a:r>
            <a:rPr lang="en-US" sz="1200" dirty="0" err="1">
              <a:solidFill>
                <a:schemeClr val="bg2"/>
              </a:solidFill>
            </a:rPr>
            <a:t>Phải</a:t>
          </a:r>
          <a:r>
            <a:rPr lang="en-US" sz="1200" dirty="0">
              <a:solidFill>
                <a:schemeClr val="bg2"/>
              </a:solidFill>
            </a:rPr>
            <a:t> </a:t>
          </a:r>
          <a:r>
            <a:rPr lang="en-US" sz="1200" dirty="0" err="1">
              <a:solidFill>
                <a:schemeClr val="bg2"/>
              </a:solidFill>
            </a:rPr>
            <a:t>có</a:t>
          </a:r>
          <a:r>
            <a:rPr lang="en-US" sz="1200" dirty="0">
              <a:solidFill>
                <a:schemeClr val="bg2"/>
              </a:solidFill>
            </a:rPr>
            <a:t> </a:t>
          </a:r>
          <a:r>
            <a:rPr lang="en-US" sz="1200" dirty="0" err="1">
              <a:solidFill>
                <a:schemeClr val="bg2"/>
              </a:solidFill>
            </a:rPr>
            <a:t>lòng</a:t>
          </a:r>
          <a:r>
            <a:rPr lang="en-US" sz="1200" dirty="0">
              <a:solidFill>
                <a:schemeClr val="bg2"/>
              </a:solidFill>
            </a:rPr>
            <a:t> ham </a:t>
          </a:r>
          <a:r>
            <a:rPr lang="en-US" sz="1200" dirty="0" err="1">
              <a:solidFill>
                <a:schemeClr val="bg2"/>
              </a:solidFill>
            </a:rPr>
            <a:t>tiến</a:t>
          </a:r>
          <a:r>
            <a:rPr lang="en-US" sz="1200" dirty="0">
              <a:solidFill>
                <a:schemeClr val="bg2"/>
              </a:solidFill>
            </a:rPr>
            <a:t> </a:t>
          </a:r>
          <a:r>
            <a:rPr lang="en-US" sz="1200" dirty="0" err="1">
              <a:solidFill>
                <a:schemeClr val="bg2"/>
              </a:solidFill>
            </a:rPr>
            <a:t>bộ</a:t>
          </a:r>
          <a:r>
            <a:rPr lang="en-US" sz="1200" dirty="0">
              <a:solidFill>
                <a:schemeClr val="bg2"/>
              </a:solidFill>
            </a:rPr>
            <a:t>, ham </a:t>
          </a:r>
          <a:r>
            <a:rPr lang="en-US" sz="1200" dirty="0" err="1">
              <a:solidFill>
                <a:schemeClr val="bg2"/>
              </a:solidFill>
            </a:rPr>
            <a:t>học</a:t>
          </a:r>
          <a:r>
            <a:rPr lang="en-US" sz="1200" dirty="0">
              <a:solidFill>
                <a:schemeClr val="bg2"/>
              </a:solidFill>
            </a:rPr>
            <a:t> </a:t>
          </a:r>
          <a:r>
            <a:rPr lang="en-US" sz="1200" dirty="0" err="1">
              <a:solidFill>
                <a:schemeClr val="bg2"/>
              </a:solidFill>
            </a:rPr>
            <a:t>hỏi</a:t>
          </a:r>
          <a:r>
            <a:rPr lang="en-US" sz="1200" dirty="0">
              <a:solidFill>
                <a:schemeClr val="bg2"/>
              </a:solidFill>
            </a:rPr>
            <a:t>, </a:t>
          </a:r>
          <a:r>
            <a:rPr lang="en-US" sz="1200" dirty="0" err="1">
              <a:solidFill>
                <a:schemeClr val="bg2"/>
              </a:solidFill>
            </a:rPr>
            <a:t>học</a:t>
          </a:r>
          <a:r>
            <a:rPr lang="en-US" sz="1200" dirty="0">
              <a:solidFill>
                <a:schemeClr val="bg2"/>
              </a:solidFill>
            </a:rPr>
            <a:t> </a:t>
          </a:r>
          <a:r>
            <a:rPr lang="en-US" sz="1200" dirty="0" err="1">
              <a:solidFill>
                <a:schemeClr val="bg2"/>
              </a:solidFill>
            </a:rPr>
            <a:t>luôn</a:t>
          </a:r>
          <a:r>
            <a:rPr lang="en-US" sz="1200" dirty="0">
              <a:solidFill>
                <a:schemeClr val="bg2"/>
              </a:solidFill>
            </a:rPr>
            <a:t>, </a:t>
          </a:r>
          <a:r>
            <a:rPr lang="en-US" sz="1200" dirty="0" err="1">
              <a:solidFill>
                <a:schemeClr val="bg2"/>
              </a:solidFill>
            </a:rPr>
            <a:t>học</a:t>
          </a:r>
          <a:r>
            <a:rPr lang="en-US" sz="1200" dirty="0">
              <a:solidFill>
                <a:schemeClr val="bg2"/>
              </a:solidFill>
            </a:rPr>
            <a:t> </a:t>
          </a:r>
          <a:r>
            <a:rPr lang="en-US" sz="1200" dirty="0" err="1">
              <a:solidFill>
                <a:schemeClr val="bg2"/>
              </a:solidFill>
            </a:rPr>
            <a:t>mãi</a:t>
          </a:r>
          <a:r>
            <a:rPr lang="en-US" sz="1200" dirty="0">
              <a:solidFill>
                <a:schemeClr val="bg2"/>
              </a:solidFill>
            </a:rPr>
            <a:t>. </a:t>
          </a:r>
          <a:r>
            <a:rPr lang="en-US" sz="1200" dirty="0" err="1">
              <a:solidFill>
                <a:schemeClr val="bg2"/>
              </a:solidFill>
            </a:rPr>
            <a:t>Học</a:t>
          </a:r>
          <a:r>
            <a:rPr lang="en-US" sz="1200" dirty="0">
              <a:solidFill>
                <a:schemeClr val="bg2"/>
              </a:solidFill>
            </a:rPr>
            <a:t> </a:t>
          </a:r>
          <a:r>
            <a:rPr lang="en-US" sz="1200" dirty="0" err="1">
              <a:solidFill>
                <a:schemeClr val="bg2"/>
              </a:solidFill>
            </a:rPr>
            <a:t>văn</a:t>
          </a:r>
          <a:r>
            <a:rPr lang="en-US" sz="1200" dirty="0">
              <a:solidFill>
                <a:schemeClr val="bg2"/>
              </a:solidFill>
            </a:rPr>
            <a:t> </a:t>
          </a:r>
          <a:r>
            <a:rPr lang="en-US" sz="1200" dirty="0" err="1">
              <a:solidFill>
                <a:schemeClr val="bg2"/>
              </a:solidFill>
            </a:rPr>
            <a:t>hoá</a:t>
          </a:r>
          <a:r>
            <a:rPr lang="en-US" sz="1200" dirty="0">
              <a:solidFill>
                <a:schemeClr val="bg2"/>
              </a:solidFill>
            </a:rPr>
            <a:t>, </a:t>
          </a:r>
          <a:r>
            <a:rPr lang="en-US" sz="1200" dirty="0" err="1">
              <a:solidFill>
                <a:schemeClr val="bg2"/>
              </a:solidFill>
            </a:rPr>
            <a:t>học</a:t>
          </a:r>
          <a:r>
            <a:rPr lang="en-US" sz="1200" dirty="0">
              <a:solidFill>
                <a:schemeClr val="bg2"/>
              </a:solidFill>
            </a:rPr>
            <a:t> </a:t>
          </a:r>
          <a:r>
            <a:rPr lang="en-US" sz="1200" dirty="0" err="1">
              <a:solidFill>
                <a:schemeClr val="bg2"/>
              </a:solidFill>
            </a:rPr>
            <a:t>chính</a:t>
          </a:r>
          <a:r>
            <a:rPr lang="en-US" sz="1200" dirty="0">
              <a:solidFill>
                <a:schemeClr val="bg2"/>
              </a:solidFill>
            </a:rPr>
            <a:t> </a:t>
          </a:r>
          <a:r>
            <a:rPr lang="en-US" sz="1200" dirty="0" err="1">
              <a:solidFill>
                <a:schemeClr val="bg2"/>
              </a:solidFill>
            </a:rPr>
            <a:t>trị</a:t>
          </a:r>
          <a:r>
            <a:rPr lang="en-US" sz="1200" dirty="0">
              <a:solidFill>
                <a:schemeClr val="bg2"/>
              </a:solidFill>
            </a:rPr>
            <a:t>, </a:t>
          </a:r>
          <a:r>
            <a:rPr lang="en-US" sz="1200" dirty="0" err="1">
              <a:solidFill>
                <a:schemeClr val="bg2"/>
              </a:solidFill>
            </a:rPr>
            <a:t>học</a:t>
          </a:r>
          <a:r>
            <a:rPr lang="en-US" sz="1200" dirty="0">
              <a:solidFill>
                <a:schemeClr val="bg2"/>
              </a:solidFill>
            </a:rPr>
            <a:t> </a:t>
          </a:r>
          <a:r>
            <a:rPr lang="en-US" sz="1200" dirty="0" err="1">
              <a:solidFill>
                <a:schemeClr val="bg2"/>
              </a:solidFill>
            </a:rPr>
            <a:t>nghề</a:t>
          </a:r>
          <a:r>
            <a:rPr lang="en-US" sz="1200" dirty="0">
              <a:solidFill>
                <a:schemeClr val="bg2"/>
              </a:solidFill>
            </a:rPr>
            <a:t> </a:t>
          </a:r>
          <a:r>
            <a:rPr lang="en-US" sz="1200" dirty="0" err="1">
              <a:solidFill>
                <a:schemeClr val="bg2"/>
              </a:solidFill>
            </a:rPr>
            <a:t>nghiệp</a:t>
          </a:r>
          <a:r>
            <a:rPr lang="en-US" sz="1200" dirty="0">
              <a:solidFill>
                <a:schemeClr val="bg2"/>
              </a:solidFill>
            </a:rPr>
            <a:t>”. </a:t>
          </a:r>
        </a:p>
      </dgm:t>
    </dgm:pt>
    <dgm:pt modelId="{4C6017A3-8DFB-4344-AF0E-B81AA8EFDB58}" type="parTrans" cxnId="{19835049-3A8A-3C4E-81B3-64B5999696E7}">
      <dgm:prSet/>
      <dgm:spPr/>
      <dgm:t>
        <a:bodyPr/>
        <a:lstStyle/>
        <a:p>
          <a:endParaRPr lang="en-US"/>
        </a:p>
      </dgm:t>
    </dgm:pt>
    <dgm:pt modelId="{262629DC-DD41-584E-B534-2098ECBEC941}" type="sibTrans" cxnId="{19835049-3A8A-3C4E-81B3-64B5999696E7}">
      <dgm:prSet/>
      <dgm:spPr/>
      <dgm:t>
        <a:bodyPr/>
        <a:lstStyle/>
        <a:p>
          <a:endParaRPr lang="en-US"/>
        </a:p>
      </dgm:t>
    </dgm:pt>
    <dgm:pt modelId="{1126B417-6249-A046-80B3-FB27B7694C8B}" type="pres">
      <dgm:prSet presAssocID="{FCDCD3AB-726A-524D-8F1F-7402244C695C}" presName="Name0" presStyleCnt="0">
        <dgm:presLayoutVars>
          <dgm:dir/>
          <dgm:resizeHandles val="exact"/>
        </dgm:presLayoutVars>
      </dgm:prSet>
      <dgm:spPr/>
    </dgm:pt>
    <dgm:pt modelId="{B4EA8E4E-5037-D646-B335-80BA33D35AD8}" type="pres">
      <dgm:prSet presAssocID="{FCDCD3AB-726A-524D-8F1F-7402244C695C}" presName="bkgdShp" presStyleLbl="alignAccFollowNode1" presStyleIdx="0" presStyleCnt="1" custLinFactY="-26238" custLinFactNeighborX="-1188" custLinFactNeighborY="-100000"/>
      <dgm:spPr/>
    </dgm:pt>
    <dgm:pt modelId="{5B31851B-C5D1-9146-8A77-BB0AAA3F87FF}" type="pres">
      <dgm:prSet presAssocID="{FCDCD3AB-726A-524D-8F1F-7402244C695C}" presName="linComp" presStyleCnt="0"/>
      <dgm:spPr/>
    </dgm:pt>
    <dgm:pt modelId="{627AE815-5572-944F-AB8D-FE581018EF06}" type="pres">
      <dgm:prSet presAssocID="{ECA82C29-40E5-3F4E-B34E-5C2CC3E75EE3}" presName="compNode" presStyleCnt="0"/>
      <dgm:spPr/>
    </dgm:pt>
    <dgm:pt modelId="{0272A5BA-87EC-244D-8F4C-5412BE5BD6F5}" type="pres">
      <dgm:prSet presAssocID="{ECA82C29-40E5-3F4E-B34E-5C2CC3E75EE3}" presName="node" presStyleLbl="node1" presStyleIdx="0" presStyleCnt="3">
        <dgm:presLayoutVars>
          <dgm:bulletEnabled val="1"/>
        </dgm:presLayoutVars>
      </dgm:prSet>
      <dgm:spPr/>
    </dgm:pt>
    <dgm:pt modelId="{8C060793-C986-2F45-BFB1-260247FF818C}" type="pres">
      <dgm:prSet presAssocID="{ECA82C29-40E5-3F4E-B34E-5C2CC3E75EE3}" presName="invisiNode" presStyleLbl="node1" presStyleIdx="0" presStyleCnt="3"/>
      <dgm:spPr/>
    </dgm:pt>
    <dgm:pt modelId="{EF4FB2C4-69A3-4349-BDB7-6A6F1E9E51B7}" type="pres">
      <dgm:prSet presAssocID="{ECA82C29-40E5-3F4E-B34E-5C2CC3E75EE3}"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pt>
    <dgm:pt modelId="{73383A91-5C11-2F49-8DA0-3517C0868243}" type="pres">
      <dgm:prSet presAssocID="{26696BB5-0CA5-734F-975A-5CB38D2EFC5E}" presName="sibTrans" presStyleLbl="sibTrans2D1" presStyleIdx="0" presStyleCnt="0"/>
      <dgm:spPr/>
    </dgm:pt>
    <dgm:pt modelId="{587B0246-4E00-F34B-80C3-A2B48558F323}" type="pres">
      <dgm:prSet presAssocID="{58734252-E4A2-084F-80B3-B28B7E3BB84D}" presName="compNode" presStyleCnt="0"/>
      <dgm:spPr/>
    </dgm:pt>
    <dgm:pt modelId="{A8F62CF8-9E85-D442-8479-39262C0D4DB8}" type="pres">
      <dgm:prSet presAssocID="{58734252-E4A2-084F-80B3-B28B7E3BB84D}" presName="node" presStyleLbl="node1" presStyleIdx="1" presStyleCnt="3">
        <dgm:presLayoutVars>
          <dgm:bulletEnabled val="1"/>
        </dgm:presLayoutVars>
      </dgm:prSet>
      <dgm:spPr/>
    </dgm:pt>
    <dgm:pt modelId="{5F8281BC-A7AC-5C46-9807-5DE6B9141539}" type="pres">
      <dgm:prSet presAssocID="{58734252-E4A2-084F-80B3-B28B7E3BB84D}" presName="invisiNode" presStyleLbl="node1" presStyleIdx="1" presStyleCnt="3"/>
      <dgm:spPr/>
    </dgm:pt>
    <dgm:pt modelId="{93C020DD-B434-8141-8D5C-B48CE7CB613A}" type="pres">
      <dgm:prSet presAssocID="{58734252-E4A2-084F-80B3-B28B7E3BB84D}"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5C014367-683C-CE4C-A783-D18BBA56026D}" type="pres">
      <dgm:prSet presAssocID="{8136FE30-C8A3-3F45-8047-CDAE43245CDF}" presName="sibTrans" presStyleLbl="sibTrans2D1" presStyleIdx="0" presStyleCnt="0"/>
      <dgm:spPr/>
    </dgm:pt>
    <dgm:pt modelId="{594B5B7C-BE14-754D-ACD8-DCBAB484A30B}" type="pres">
      <dgm:prSet presAssocID="{D109F180-206A-7E48-A241-C60FD4226409}" presName="compNode" presStyleCnt="0"/>
      <dgm:spPr/>
    </dgm:pt>
    <dgm:pt modelId="{7CCEBE57-B823-6B48-95C2-494519C85541}" type="pres">
      <dgm:prSet presAssocID="{D109F180-206A-7E48-A241-C60FD4226409}" presName="node" presStyleLbl="node1" presStyleIdx="2" presStyleCnt="3">
        <dgm:presLayoutVars>
          <dgm:bulletEnabled val="1"/>
        </dgm:presLayoutVars>
      </dgm:prSet>
      <dgm:spPr/>
    </dgm:pt>
    <dgm:pt modelId="{19AA67B5-FAFA-A741-B622-37A6922A280A}" type="pres">
      <dgm:prSet presAssocID="{D109F180-206A-7E48-A241-C60FD4226409}" presName="invisiNode" presStyleLbl="node1" presStyleIdx="2" presStyleCnt="3"/>
      <dgm:spPr/>
    </dgm:pt>
    <dgm:pt modelId="{5B8FF0A1-C67F-4B42-83F7-680C39D4A800}" type="pres">
      <dgm:prSet presAssocID="{D109F180-206A-7E48-A241-C60FD4226409}"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Lst>
  <dgm:cxnLst>
    <dgm:cxn modelId="{2E08F00A-D656-AA44-A53D-6B1AEE02419A}" type="presOf" srcId="{26696BB5-0CA5-734F-975A-5CB38D2EFC5E}" destId="{73383A91-5C11-2F49-8DA0-3517C0868243}" srcOrd="0" destOrd="0" presId="urn:microsoft.com/office/officeart/2005/8/layout/pList2"/>
    <dgm:cxn modelId="{80088845-07FE-274C-B377-1174B9790E16}" type="presOf" srcId="{ECA82C29-40E5-3F4E-B34E-5C2CC3E75EE3}" destId="{0272A5BA-87EC-244D-8F4C-5412BE5BD6F5}" srcOrd="0" destOrd="0" presId="urn:microsoft.com/office/officeart/2005/8/layout/pList2"/>
    <dgm:cxn modelId="{D0380248-265A-2842-AFCE-10B977637623}" type="presOf" srcId="{FCDCD3AB-726A-524D-8F1F-7402244C695C}" destId="{1126B417-6249-A046-80B3-FB27B7694C8B}" srcOrd="0" destOrd="0" presId="urn:microsoft.com/office/officeart/2005/8/layout/pList2"/>
    <dgm:cxn modelId="{19835049-3A8A-3C4E-81B3-64B5999696E7}" srcId="{FCDCD3AB-726A-524D-8F1F-7402244C695C}" destId="{D109F180-206A-7E48-A241-C60FD4226409}" srcOrd="2" destOrd="0" parTransId="{4C6017A3-8DFB-4344-AF0E-B81AA8EFDB58}" sibTransId="{262629DC-DD41-584E-B534-2098ECBEC941}"/>
    <dgm:cxn modelId="{86DF914B-8DE7-5141-9C61-654D1F5CE150}" type="presOf" srcId="{8136FE30-C8A3-3F45-8047-CDAE43245CDF}" destId="{5C014367-683C-CE4C-A783-D18BBA56026D}" srcOrd="0" destOrd="0" presId="urn:microsoft.com/office/officeart/2005/8/layout/pList2"/>
    <dgm:cxn modelId="{9F6DDA6C-6F99-8E47-A98F-8F97C2AD7DF6}" type="presOf" srcId="{58734252-E4A2-084F-80B3-B28B7E3BB84D}" destId="{A8F62CF8-9E85-D442-8479-39262C0D4DB8}" srcOrd="0" destOrd="0" presId="urn:microsoft.com/office/officeart/2005/8/layout/pList2"/>
    <dgm:cxn modelId="{7757E777-5F21-D146-9118-06D88B90840D}" srcId="{FCDCD3AB-726A-524D-8F1F-7402244C695C}" destId="{58734252-E4A2-084F-80B3-B28B7E3BB84D}" srcOrd="1" destOrd="0" parTransId="{C2922A17-C0A5-A643-A2FB-A000A66579E8}" sibTransId="{8136FE30-C8A3-3F45-8047-CDAE43245CDF}"/>
    <dgm:cxn modelId="{2074FB77-BBDF-C241-B423-2AE75107A718}" type="presOf" srcId="{D109F180-206A-7E48-A241-C60FD4226409}" destId="{7CCEBE57-B823-6B48-95C2-494519C85541}" srcOrd="0" destOrd="0" presId="urn:microsoft.com/office/officeart/2005/8/layout/pList2"/>
    <dgm:cxn modelId="{3D47EEA5-9B20-2548-889C-6F8BA0201E1B}" srcId="{FCDCD3AB-726A-524D-8F1F-7402244C695C}" destId="{ECA82C29-40E5-3F4E-B34E-5C2CC3E75EE3}" srcOrd="0" destOrd="0" parTransId="{1F1A8CF0-487C-5043-B8B2-BBE579F8FD7B}" sibTransId="{26696BB5-0CA5-734F-975A-5CB38D2EFC5E}"/>
    <dgm:cxn modelId="{0B52592A-DCA7-3942-B354-DD2FA2069F6E}" type="presParOf" srcId="{1126B417-6249-A046-80B3-FB27B7694C8B}" destId="{B4EA8E4E-5037-D646-B335-80BA33D35AD8}" srcOrd="0" destOrd="0" presId="urn:microsoft.com/office/officeart/2005/8/layout/pList2"/>
    <dgm:cxn modelId="{B7A4DEF9-16C6-2B41-B5EB-2D265122C712}" type="presParOf" srcId="{1126B417-6249-A046-80B3-FB27B7694C8B}" destId="{5B31851B-C5D1-9146-8A77-BB0AAA3F87FF}" srcOrd="1" destOrd="0" presId="urn:microsoft.com/office/officeart/2005/8/layout/pList2"/>
    <dgm:cxn modelId="{57391748-4637-DC45-B9CC-43E2A9414CAA}" type="presParOf" srcId="{5B31851B-C5D1-9146-8A77-BB0AAA3F87FF}" destId="{627AE815-5572-944F-AB8D-FE581018EF06}" srcOrd="0" destOrd="0" presId="urn:microsoft.com/office/officeart/2005/8/layout/pList2"/>
    <dgm:cxn modelId="{C5777256-4FBA-F04F-9684-2EE93C0D0E50}" type="presParOf" srcId="{627AE815-5572-944F-AB8D-FE581018EF06}" destId="{0272A5BA-87EC-244D-8F4C-5412BE5BD6F5}" srcOrd="0" destOrd="0" presId="urn:microsoft.com/office/officeart/2005/8/layout/pList2"/>
    <dgm:cxn modelId="{890B9962-B6FA-C843-8D47-B8BC99A86FCD}" type="presParOf" srcId="{627AE815-5572-944F-AB8D-FE581018EF06}" destId="{8C060793-C986-2F45-BFB1-260247FF818C}" srcOrd="1" destOrd="0" presId="urn:microsoft.com/office/officeart/2005/8/layout/pList2"/>
    <dgm:cxn modelId="{BEA7C5DA-0F6E-CC4A-93CE-B37B1264CDCE}" type="presParOf" srcId="{627AE815-5572-944F-AB8D-FE581018EF06}" destId="{EF4FB2C4-69A3-4349-BDB7-6A6F1E9E51B7}" srcOrd="2" destOrd="0" presId="urn:microsoft.com/office/officeart/2005/8/layout/pList2"/>
    <dgm:cxn modelId="{0C5CE4FB-0007-D042-84AA-64DDF8E50D35}" type="presParOf" srcId="{5B31851B-C5D1-9146-8A77-BB0AAA3F87FF}" destId="{73383A91-5C11-2F49-8DA0-3517C0868243}" srcOrd="1" destOrd="0" presId="urn:microsoft.com/office/officeart/2005/8/layout/pList2"/>
    <dgm:cxn modelId="{A9A98E39-8D3B-0D40-BB25-CAC467F3CF4B}" type="presParOf" srcId="{5B31851B-C5D1-9146-8A77-BB0AAA3F87FF}" destId="{587B0246-4E00-F34B-80C3-A2B48558F323}" srcOrd="2" destOrd="0" presId="urn:microsoft.com/office/officeart/2005/8/layout/pList2"/>
    <dgm:cxn modelId="{8FA58A56-8169-4B45-AA92-4DA148A377FF}" type="presParOf" srcId="{587B0246-4E00-F34B-80C3-A2B48558F323}" destId="{A8F62CF8-9E85-D442-8479-39262C0D4DB8}" srcOrd="0" destOrd="0" presId="urn:microsoft.com/office/officeart/2005/8/layout/pList2"/>
    <dgm:cxn modelId="{357D069D-1072-8C44-BED1-6F4DAC0FA7E2}" type="presParOf" srcId="{587B0246-4E00-F34B-80C3-A2B48558F323}" destId="{5F8281BC-A7AC-5C46-9807-5DE6B9141539}" srcOrd="1" destOrd="0" presId="urn:microsoft.com/office/officeart/2005/8/layout/pList2"/>
    <dgm:cxn modelId="{80255965-EFA3-554B-BD5D-1E6389A0E07C}" type="presParOf" srcId="{587B0246-4E00-F34B-80C3-A2B48558F323}" destId="{93C020DD-B434-8141-8D5C-B48CE7CB613A}" srcOrd="2" destOrd="0" presId="urn:microsoft.com/office/officeart/2005/8/layout/pList2"/>
    <dgm:cxn modelId="{2F017FBF-D48C-384E-862E-5D09B62F9B98}" type="presParOf" srcId="{5B31851B-C5D1-9146-8A77-BB0AAA3F87FF}" destId="{5C014367-683C-CE4C-A783-D18BBA56026D}" srcOrd="3" destOrd="0" presId="urn:microsoft.com/office/officeart/2005/8/layout/pList2"/>
    <dgm:cxn modelId="{F609878B-FE53-6647-B0CF-D9E979963566}" type="presParOf" srcId="{5B31851B-C5D1-9146-8A77-BB0AAA3F87FF}" destId="{594B5B7C-BE14-754D-ACD8-DCBAB484A30B}" srcOrd="4" destOrd="0" presId="urn:microsoft.com/office/officeart/2005/8/layout/pList2"/>
    <dgm:cxn modelId="{72345BEB-97F8-9744-ACF8-17DCCC8A961F}" type="presParOf" srcId="{594B5B7C-BE14-754D-ACD8-DCBAB484A30B}" destId="{7CCEBE57-B823-6B48-95C2-494519C85541}" srcOrd="0" destOrd="0" presId="urn:microsoft.com/office/officeart/2005/8/layout/pList2"/>
    <dgm:cxn modelId="{E6F0092A-CCAC-7E45-BC30-0CBD113804BD}" type="presParOf" srcId="{594B5B7C-BE14-754D-ACD8-DCBAB484A30B}" destId="{19AA67B5-FAFA-A741-B622-37A6922A280A}" srcOrd="1" destOrd="0" presId="urn:microsoft.com/office/officeart/2005/8/layout/pList2"/>
    <dgm:cxn modelId="{57409B2F-E494-FB4E-91B3-A12B81662C41}" type="presParOf" srcId="{594B5B7C-BE14-754D-ACD8-DCBAB484A30B}" destId="{5B8FF0A1-C67F-4B42-83F7-680C39D4A800}"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121A0-39A0-4942-801D-7294137F2410}">
      <dsp:nvSpPr>
        <dsp:cNvPr id="0" name=""/>
        <dsp:cNvSpPr/>
      </dsp:nvSpPr>
      <dsp:spPr>
        <a:xfrm rot="10800000">
          <a:off x="1061866" y="239"/>
          <a:ext cx="4350228" cy="979577"/>
        </a:xfrm>
        <a:prstGeom prst="homePlat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31966" tIns="45720" rIns="85344" bIns="45720" numCol="1" spcCol="1270" anchor="ctr" anchorCtr="0">
          <a:noAutofit/>
        </a:bodyPr>
        <a:lstStyle/>
        <a:p>
          <a:pPr marL="0" lvl="0" indent="0" algn="l" defTabSz="533400">
            <a:lnSpc>
              <a:spcPct val="90000"/>
            </a:lnSpc>
            <a:spcBef>
              <a:spcPct val="0"/>
            </a:spcBef>
            <a:spcAft>
              <a:spcPct val="35000"/>
            </a:spcAft>
            <a:buFontTx/>
            <a:buNone/>
          </a:pPr>
          <a:r>
            <a:rPr lang="en-US" sz="1200" kern="1200" dirty="0" err="1">
              <a:solidFill>
                <a:schemeClr val="bg2"/>
              </a:solidFill>
            </a:rPr>
            <a:t>Trước</a:t>
          </a:r>
          <a:r>
            <a:rPr lang="en-US" sz="1200" kern="1200" dirty="0">
              <a:solidFill>
                <a:schemeClr val="bg2"/>
              </a:solidFill>
            </a:rPr>
            <a:t> </a:t>
          </a:r>
          <a:r>
            <a:rPr lang="en-US" sz="1200" kern="1200" dirty="0" err="1">
              <a:solidFill>
                <a:schemeClr val="bg2"/>
              </a:solidFill>
            </a:rPr>
            <a:t>vai</a:t>
          </a:r>
          <a:r>
            <a:rPr lang="en-US" sz="1200" kern="1200" dirty="0">
              <a:solidFill>
                <a:schemeClr val="bg2"/>
              </a:solidFill>
            </a:rPr>
            <a:t> </a:t>
          </a:r>
          <a:r>
            <a:rPr lang="en-US" sz="1200" kern="1200" dirty="0" err="1">
              <a:solidFill>
                <a:schemeClr val="bg2"/>
              </a:solidFill>
            </a:rPr>
            <a:t>trò</a:t>
          </a:r>
          <a:r>
            <a:rPr lang="en-US" sz="1200" kern="1200" dirty="0">
              <a:solidFill>
                <a:schemeClr val="bg2"/>
              </a:solidFill>
            </a:rPr>
            <a:t> </a:t>
          </a:r>
          <a:r>
            <a:rPr lang="en-US" sz="1200" kern="1200" dirty="0" err="1">
              <a:solidFill>
                <a:schemeClr val="bg2"/>
              </a:solidFill>
            </a:rPr>
            <a:t>quan</a:t>
          </a:r>
          <a:r>
            <a:rPr lang="en-US" sz="1200" kern="1200" dirty="0">
              <a:solidFill>
                <a:schemeClr val="bg2"/>
              </a:solidFill>
            </a:rPr>
            <a:t> </a:t>
          </a:r>
          <a:r>
            <a:rPr lang="en-US" sz="1200" kern="1200" dirty="0" err="1">
              <a:solidFill>
                <a:schemeClr val="bg2"/>
              </a:solidFill>
            </a:rPr>
            <a:t>trọng</a:t>
          </a:r>
          <a:r>
            <a:rPr lang="en-US" sz="1200" kern="1200" dirty="0">
              <a:solidFill>
                <a:schemeClr val="bg2"/>
              </a:solidFill>
            </a:rPr>
            <a:t> </a:t>
          </a:r>
          <a:r>
            <a:rPr lang="en-US" sz="1200" kern="1200" dirty="0" err="1">
              <a:solidFill>
                <a:schemeClr val="bg2"/>
              </a:solidFill>
            </a:rPr>
            <a:t>của</a:t>
          </a:r>
          <a:r>
            <a:rPr lang="en-US" sz="1200" kern="1200" dirty="0">
              <a:solidFill>
                <a:schemeClr val="bg2"/>
              </a:solidFill>
            </a:rPr>
            <a:t> </a:t>
          </a:r>
          <a:r>
            <a:rPr lang="en-US" sz="1200" kern="1200" dirty="0" err="1">
              <a:solidFill>
                <a:schemeClr val="bg2"/>
              </a:solidFill>
            </a:rPr>
            <a:t>giáo</a:t>
          </a:r>
          <a:r>
            <a:rPr lang="en-US" sz="1200" kern="1200" dirty="0">
              <a:solidFill>
                <a:schemeClr val="bg2"/>
              </a:solidFill>
            </a:rPr>
            <a:t> </a:t>
          </a:r>
          <a:r>
            <a:rPr lang="en-US" sz="1200" kern="1200" dirty="0" err="1">
              <a:solidFill>
                <a:schemeClr val="bg2"/>
              </a:solidFill>
            </a:rPr>
            <a:t>dục</a:t>
          </a:r>
          <a:r>
            <a:rPr lang="en-US" sz="1200" kern="1200" dirty="0">
              <a:solidFill>
                <a:schemeClr val="bg2"/>
              </a:solidFill>
            </a:rPr>
            <a:t> </a:t>
          </a:r>
          <a:r>
            <a:rPr lang="en-US" sz="1200" kern="1200" dirty="0" err="1">
              <a:solidFill>
                <a:schemeClr val="bg2"/>
              </a:solidFill>
            </a:rPr>
            <a:t>trong</a:t>
          </a:r>
          <a:r>
            <a:rPr lang="en-US" sz="1200" kern="1200" dirty="0">
              <a:solidFill>
                <a:schemeClr val="bg2"/>
              </a:solidFill>
            </a:rPr>
            <a:t> </a:t>
          </a:r>
          <a:r>
            <a:rPr lang="en-US" sz="1200" kern="1200" dirty="0" err="1">
              <a:solidFill>
                <a:schemeClr val="bg2"/>
              </a:solidFill>
            </a:rPr>
            <a:t>việc</a:t>
          </a:r>
          <a:r>
            <a:rPr lang="en-US" sz="1200" kern="1200" dirty="0">
              <a:solidFill>
                <a:schemeClr val="bg2"/>
              </a:solidFill>
            </a:rPr>
            <a:t> "</a:t>
          </a:r>
          <a:r>
            <a:rPr lang="en-US" sz="1200" kern="1200" dirty="0" err="1">
              <a:solidFill>
                <a:schemeClr val="bg2"/>
              </a:solidFill>
            </a:rPr>
            <a:t>trồng</a:t>
          </a:r>
          <a:r>
            <a:rPr lang="en-US" sz="1200" kern="1200" dirty="0">
              <a:solidFill>
                <a:schemeClr val="bg2"/>
              </a:solidFill>
            </a:rPr>
            <a:t> </a:t>
          </a:r>
          <a:r>
            <a:rPr lang="en-US" sz="1200" kern="1200" dirty="0" err="1">
              <a:solidFill>
                <a:schemeClr val="bg2"/>
              </a:solidFill>
            </a:rPr>
            <a:t>người</a:t>
          </a:r>
          <a:r>
            <a:rPr lang="en-US" sz="1200" kern="1200" dirty="0">
              <a:solidFill>
                <a:schemeClr val="bg2"/>
              </a:solidFill>
            </a:rPr>
            <a:t>", </a:t>
          </a:r>
          <a:r>
            <a:rPr lang="en-US" sz="1200" kern="1200" dirty="0" err="1">
              <a:solidFill>
                <a:schemeClr val="bg2"/>
              </a:solidFill>
            </a:rPr>
            <a:t>Người</a:t>
          </a:r>
          <a:r>
            <a:rPr lang="en-US" sz="1200" kern="1200" dirty="0">
              <a:solidFill>
                <a:schemeClr val="bg2"/>
              </a:solidFill>
            </a:rPr>
            <a:t> </a:t>
          </a:r>
          <a:r>
            <a:rPr lang="en-US" sz="1200" kern="1200" dirty="0" err="1">
              <a:solidFill>
                <a:schemeClr val="bg2"/>
              </a:solidFill>
            </a:rPr>
            <a:t>khát</a:t>
          </a:r>
          <a:r>
            <a:rPr lang="en-US" sz="1200" kern="1200" dirty="0">
              <a:solidFill>
                <a:schemeClr val="bg2"/>
              </a:solidFill>
            </a:rPr>
            <a:t> khao </a:t>
          </a:r>
          <a:r>
            <a:rPr lang="en-US" sz="1200" kern="1200" dirty="0" err="1">
              <a:solidFill>
                <a:schemeClr val="bg2"/>
              </a:solidFill>
            </a:rPr>
            <a:t>biến</a:t>
          </a:r>
          <a:r>
            <a:rPr lang="en-US" sz="1200" kern="1200" dirty="0">
              <a:solidFill>
                <a:schemeClr val="bg2"/>
              </a:solidFill>
            </a:rPr>
            <a:t> </a:t>
          </a:r>
          <a:r>
            <a:rPr lang="en-US" sz="1200" kern="1200" dirty="0" err="1">
              <a:solidFill>
                <a:schemeClr val="bg2"/>
              </a:solidFill>
            </a:rPr>
            <a:t>khát</a:t>
          </a:r>
          <a:r>
            <a:rPr lang="en-US" sz="1200" kern="1200" dirty="0">
              <a:solidFill>
                <a:schemeClr val="bg2"/>
              </a:solidFill>
            </a:rPr>
            <a:t> </a:t>
          </a:r>
          <a:r>
            <a:rPr lang="en-US" sz="1200" kern="1200" dirty="0" err="1">
              <a:solidFill>
                <a:schemeClr val="bg2"/>
              </a:solidFill>
            </a:rPr>
            <a:t>vọng</a:t>
          </a:r>
          <a:r>
            <a:rPr lang="en-US" sz="1200" kern="1200" dirty="0">
              <a:solidFill>
                <a:schemeClr val="bg2"/>
              </a:solidFill>
            </a:rPr>
            <a:t> "</a:t>
          </a:r>
          <a:r>
            <a:rPr lang="en-US" sz="1200" kern="1200" dirty="0" err="1">
              <a:solidFill>
                <a:schemeClr val="bg2"/>
              </a:solidFill>
            </a:rPr>
            <a:t>khai</a:t>
          </a:r>
          <a:r>
            <a:rPr lang="en-US" sz="1200" kern="1200" dirty="0">
              <a:solidFill>
                <a:schemeClr val="bg2"/>
              </a:solidFill>
            </a:rPr>
            <a:t> </a:t>
          </a:r>
          <a:r>
            <a:rPr lang="en-US" sz="1200" kern="1200" dirty="0" err="1">
              <a:solidFill>
                <a:schemeClr val="bg2"/>
              </a:solidFill>
            </a:rPr>
            <a:t>dân</a:t>
          </a:r>
          <a:r>
            <a:rPr lang="en-US" sz="1200" kern="1200" dirty="0">
              <a:solidFill>
                <a:schemeClr val="bg2"/>
              </a:solidFill>
            </a:rPr>
            <a:t> </a:t>
          </a:r>
          <a:r>
            <a:rPr lang="en-US" sz="1200" kern="1200" dirty="0" err="1">
              <a:solidFill>
                <a:schemeClr val="bg2"/>
              </a:solidFill>
            </a:rPr>
            <a:t>trí</a:t>
          </a:r>
          <a:r>
            <a:rPr lang="en-US" sz="1200" kern="1200" dirty="0">
              <a:solidFill>
                <a:schemeClr val="bg2"/>
              </a:solidFill>
            </a:rPr>
            <a:t>" </a:t>
          </a:r>
          <a:r>
            <a:rPr lang="en-US" sz="1200" kern="1200" dirty="0" err="1">
              <a:solidFill>
                <a:schemeClr val="bg2"/>
              </a:solidFill>
            </a:rPr>
            <a:t>của</a:t>
          </a:r>
          <a:r>
            <a:rPr lang="en-US" sz="1200" kern="1200" dirty="0">
              <a:solidFill>
                <a:schemeClr val="bg2"/>
              </a:solidFill>
            </a:rPr>
            <a:t> cha </a:t>
          </a:r>
          <a:r>
            <a:rPr lang="en-US" sz="1200" kern="1200" dirty="0" err="1">
              <a:solidFill>
                <a:schemeClr val="bg2"/>
              </a:solidFill>
            </a:rPr>
            <a:t>ông</a:t>
          </a:r>
          <a:r>
            <a:rPr lang="en-US" sz="1200" kern="1200" dirty="0">
              <a:solidFill>
                <a:schemeClr val="bg2"/>
              </a:solidFill>
            </a:rPr>
            <a:t> </a:t>
          </a:r>
          <a:r>
            <a:rPr lang="en-US" sz="1200" kern="1200" dirty="0" err="1">
              <a:solidFill>
                <a:schemeClr val="bg2"/>
              </a:solidFill>
            </a:rPr>
            <a:t>thành</a:t>
          </a:r>
          <a:r>
            <a:rPr lang="en-US" sz="1200" kern="1200" dirty="0">
              <a:solidFill>
                <a:schemeClr val="bg2"/>
              </a:solidFill>
            </a:rPr>
            <a:t> </a:t>
          </a:r>
          <a:r>
            <a:rPr lang="en-US" sz="1200" kern="1200" dirty="0" err="1">
              <a:solidFill>
                <a:schemeClr val="bg2"/>
              </a:solidFill>
            </a:rPr>
            <a:t>hiện</a:t>
          </a:r>
          <a:r>
            <a:rPr lang="en-US" sz="1200" kern="1200" dirty="0">
              <a:solidFill>
                <a:schemeClr val="bg2"/>
              </a:solidFill>
            </a:rPr>
            <a:t> </a:t>
          </a:r>
          <a:r>
            <a:rPr lang="en-US" sz="1200" kern="1200" dirty="0" err="1">
              <a:solidFill>
                <a:schemeClr val="bg2"/>
              </a:solidFill>
            </a:rPr>
            <a:t>thực</a:t>
          </a:r>
          <a:r>
            <a:rPr lang="en-US" sz="1200" kern="1200" dirty="0">
              <a:solidFill>
                <a:schemeClr val="bg2"/>
              </a:solidFill>
            </a:rPr>
            <a:t> </a:t>
          </a:r>
          <a:r>
            <a:rPr lang="en-US" sz="1200" kern="1200" dirty="0" err="1">
              <a:solidFill>
                <a:schemeClr val="bg2"/>
              </a:solidFill>
            </a:rPr>
            <a:t>và</a:t>
          </a:r>
          <a:r>
            <a:rPr lang="en-US" sz="1200" kern="1200" dirty="0">
              <a:solidFill>
                <a:schemeClr val="bg2"/>
              </a:solidFill>
            </a:rPr>
            <a:t> </a:t>
          </a:r>
          <a:r>
            <a:rPr lang="en-US" sz="1200" kern="1200" dirty="0" err="1">
              <a:solidFill>
                <a:schemeClr val="bg2"/>
              </a:solidFill>
            </a:rPr>
            <a:t>đưa</a:t>
          </a:r>
          <a:r>
            <a:rPr lang="en-US" sz="1200" kern="1200" dirty="0">
              <a:solidFill>
                <a:schemeClr val="bg2"/>
              </a:solidFill>
            </a:rPr>
            <a:t> </a:t>
          </a:r>
          <a:r>
            <a:rPr lang="en-US" sz="1200" kern="1200" dirty="0" err="1">
              <a:solidFill>
                <a:schemeClr val="bg2"/>
              </a:solidFill>
            </a:rPr>
            <a:t>sự</a:t>
          </a:r>
          <a:r>
            <a:rPr lang="en-US" sz="1200" kern="1200" dirty="0">
              <a:solidFill>
                <a:schemeClr val="bg2"/>
              </a:solidFill>
            </a:rPr>
            <a:t> </a:t>
          </a:r>
          <a:r>
            <a:rPr lang="en-US" sz="1200" kern="1200" dirty="0" err="1">
              <a:solidFill>
                <a:schemeClr val="bg2"/>
              </a:solidFill>
            </a:rPr>
            <a:t>nghiệp</a:t>
          </a:r>
          <a:r>
            <a:rPr lang="en-US" sz="1200" kern="1200" dirty="0">
              <a:solidFill>
                <a:schemeClr val="bg2"/>
              </a:solidFill>
            </a:rPr>
            <a:t> "</a:t>
          </a:r>
          <a:r>
            <a:rPr lang="en-US" sz="1200" kern="1200" dirty="0" err="1">
              <a:solidFill>
                <a:schemeClr val="bg2"/>
              </a:solidFill>
            </a:rPr>
            <a:t>trồng</a:t>
          </a:r>
          <a:r>
            <a:rPr lang="en-US" sz="1200" kern="1200" dirty="0">
              <a:solidFill>
                <a:schemeClr val="bg2"/>
              </a:solidFill>
            </a:rPr>
            <a:t> </a:t>
          </a:r>
          <a:r>
            <a:rPr lang="en-US" sz="1200" kern="1200" dirty="0" err="1">
              <a:solidFill>
                <a:schemeClr val="bg2"/>
              </a:solidFill>
            </a:rPr>
            <a:t>người</a:t>
          </a:r>
          <a:r>
            <a:rPr lang="en-US" sz="1200" kern="1200" dirty="0">
              <a:solidFill>
                <a:schemeClr val="bg2"/>
              </a:solidFill>
            </a:rPr>
            <a:t>" </a:t>
          </a:r>
          <a:r>
            <a:rPr lang="en-US" sz="1200" kern="1200" dirty="0" err="1">
              <a:solidFill>
                <a:schemeClr val="bg2"/>
              </a:solidFill>
            </a:rPr>
            <a:t>trở</a:t>
          </a:r>
          <a:r>
            <a:rPr lang="en-US" sz="1200" kern="1200" dirty="0">
              <a:solidFill>
                <a:schemeClr val="bg2"/>
              </a:solidFill>
            </a:rPr>
            <a:t> </a:t>
          </a:r>
          <a:r>
            <a:rPr lang="en-US" sz="1200" kern="1200" dirty="0" err="1">
              <a:solidFill>
                <a:schemeClr val="bg2"/>
              </a:solidFill>
            </a:rPr>
            <a:t>thành</a:t>
          </a:r>
          <a:r>
            <a:rPr lang="en-US" sz="1200" kern="1200" dirty="0">
              <a:solidFill>
                <a:schemeClr val="bg2"/>
              </a:solidFill>
            </a:rPr>
            <a:t> </a:t>
          </a:r>
          <a:r>
            <a:rPr lang="en-US" sz="1200" kern="1200" dirty="0" err="1">
              <a:solidFill>
                <a:schemeClr val="bg2"/>
              </a:solidFill>
            </a:rPr>
            <a:t>sự</a:t>
          </a:r>
          <a:r>
            <a:rPr lang="en-US" sz="1200" kern="1200" dirty="0">
              <a:solidFill>
                <a:schemeClr val="bg2"/>
              </a:solidFill>
            </a:rPr>
            <a:t> </a:t>
          </a:r>
          <a:r>
            <a:rPr lang="en-US" sz="1200" kern="1200" dirty="0" err="1">
              <a:solidFill>
                <a:schemeClr val="bg2"/>
              </a:solidFill>
            </a:rPr>
            <a:t>nghiệp</a:t>
          </a:r>
          <a:r>
            <a:rPr lang="en-US" sz="1200" kern="1200" dirty="0">
              <a:solidFill>
                <a:schemeClr val="bg2"/>
              </a:solidFill>
            </a:rPr>
            <a:t> </a:t>
          </a:r>
          <a:r>
            <a:rPr lang="en-US" sz="1200" kern="1200" dirty="0" err="1">
              <a:solidFill>
                <a:schemeClr val="bg2"/>
              </a:solidFill>
            </a:rPr>
            <a:t>chiến</a:t>
          </a:r>
          <a:r>
            <a:rPr lang="en-US" sz="1200" kern="1200" dirty="0">
              <a:solidFill>
                <a:schemeClr val="bg2"/>
              </a:solidFill>
            </a:rPr>
            <a:t> </a:t>
          </a:r>
          <a:r>
            <a:rPr lang="en-US" sz="1200" kern="1200" dirty="0" err="1">
              <a:solidFill>
                <a:schemeClr val="bg2"/>
              </a:solidFill>
            </a:rPr>
            <a:t>lược</a:t>
          </a:r>
          <a:r>
            <a:rPr lang="en-US" sz="1200" kern="1200" dirty="0">
              <a:solidFill>
                <a:schemeClr val="bg2"/>
              </a:solidFill>
            </a:rPr>
            <a:t>. </a:t>
          </a:r>
          <a:r>
            <a:rPr lang="en-VN" sz="1200" kern="1200" dirty="0">
              <a:solidFill>
                <a:schemeClr val="bg2"/>
              </a:solidFill>
            </a:rPr>
            <a:t> </a:t>
          </a:r>
          <a:endParaRPr lang="en-US" sz="1200" kern="1200" dirty="0">
            <a:solidFill>
              <a:schemeClr val="bg2"/>
            </a:solidFill>
          </a:endParaRPr>
        </a:p>
      </dsp:txBody>
      <dsp:txXfrm rot="10800000">
        <a:off x="1306760" y="239"/>
        <a:ext cx="4105334" cy="979577"/>
      </dsp:txXfrm>
    </dsp:sp>
    <dsp:sp modelId="{B3DEB025-33EB-FC48-BA3E-45ADACA5FD95}">
      <dsp:nvSpPr>
        <dsp:cNvPr id="0" name=""/>
        <dsp:cNvSpPr/>
      </dsp:nvSpPr>
      <dsp:spPr>
        <a:xfrm>
          <a:off x="711197" y="239"/>
          <a:ext cx="979577" cy="97957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FEF35DAC-44B7-6446-A03A-951C2BBB0BAF}">
      <dsp:nvSpPr>
        <dsp:cNvPr id="0" name=""/>
        <dsp:cNvSpPr/>
      </dsp:nvSpPr>
      <dsp:spPr>
        <a:xfrm rot="10800000">
          <a:off x="564157" y="1272227"/>
          <a:ext cx="5013840" cy="1596397"/>
        </a:xfrm>
        <a:prstGeom prst="homePlat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31966" tIns="45720" rIns="85344" bIns="45720" numCol="1" spcCol="1270" anchor="ctr" anchorCtr="0">
          <a:noAutofit/>
        </a:bodyPr>
        <a:lstStyle/>
        <a:p>
          <a:pPr marL="0" lvl="0" indent="0" algn="l" defTabSz="533400">
            <a:lnSpc>
              <a:spcPct val="90000"/>
            </a:lnSpc>
            <a:spcBef>
              <a:spcPct val="0"/>
            </a:spcBef>
            <a:spcAft>
              <a:spcPct val="35000"/>
            </a:spcAft>
            <a:buFontTx/>
            <a:buNone/>
          </a:pPr>
          <a:r>
            <a:rPr lang="en-US" sz="1200" kern="1200" dirty="0" err="1">
              <a:solidFill>
                <a:schemeClr val="bg2"/>
              </a:solidFill>
            </a:rPr>
            <a:t>Trong</a:t>
          </a:r>
          <a:r>
            <a:rPr lang="en-US" sz="1200" kern="1200" dirty="0">
              <a:solidFill>
                <a:schemeClr val="bg2"/>
              </a:solidFill>
            </a:rPr>
            <a:t> </a:t>
          </a:r>
          <a:r>
            <a:rPr lang="en-US" sz="1200" kern="1200" dirty="0" err="1">
              <a:solidFill>
                <a:schemeClr val="bg2"/>
              </a:solidFill>
            </a:rPr>
            <a:t>các</a:t>
          </a:r>
          <a:r>
            <a:rPr lang="en-US" sz="1200" kern="1200" dirty="0">
              <a:solidFill>
                <a:schemeClr val="bg2"/>
              </a:solidFill>
            </a:rPr>
            <a:t> </a:t>
          </a:r>
          <a:r>
            <a:rPr lang="en-US" sz="1200" kern="1200" dirty="0" err="1">
              <a:solidFill>
                <a:schemeClr val="bg2"/>
              </a:solidFill>
            </a:rPr>
            <a:t>bài</a:t>
          </a:r>
          <a:r>
            <a:rPr lang="en-US" sz="1200" kern="1200" dirty="0">
              <a:solidFill>
                <a:schemeClr val="bg2"/>
              </a:solidFill>
            </a:rPr>
            <a:t> </a:t>
          </a:r>
          <a:r>
            <a:rPr lang="en-US" sz="1200" kern="1200" dirty="0" err="1">
              <a:solidFill>
                <a:schemeClr val="bg2"/>
              </a:solidFill>
            </a:rPr>
            <a:t>nói</a:t>
          </a:r>
          <a:r>
            <a:rPr lang="en-US" sz="1200" kern="1200" dirty="0">
              <a:solidFill>
                <a:schemeClr val="bg2"/>
              </a:solidFill>
            </a:rPr>
            <a:t>, </a:t>
          </a:r>
          <a:r>
            <a:rPr lang="en-US" sz="1200" kern="1200" dirty="0" err="1">
              <a:solidFill>
                <a:schemeClr val="bg2"/>
              </a:solidFill>
            </a:rPr>
            <a:t>bài</a:t>
          </a:r>
          <a:r>
            <a:rPr lang="en-US" sz="1200" kern="1200" dirty="0">
              <a:solidFill>
                <a:schemeClr val="bg2"/>
              </a:solidFill>
            </a:rPr>
            <a:t> </a:t>
          </a:r>
          <a:r>
            <a:rPr lang="en-US" sz="1200" kern="1200" dirty="0" err="1">
              <a:solidFill>
                <a:schemeClr val="bg2"/>
              </a:solidFill>
            </a:rPr>
            <a:t>viết</a:t>
          </a:r>
          <a:r>
            <a:rPr lang="en-US" sz="1200" kern="1200" dirty="0">
              <a:solidFill>
                <a:schemeClr val="bg2"/>
              </a:solidFill>
            </a:rPr>
            <a:t>, </a:t>
          </a:r>
          <a:r>
            <a:rPr lang="en-US" sz="1200" kern="1200" dirty="0" err="1">
              <a:solidFill>
                <a:schemeClr val="bg2"/>
              </a:solidFill>
            </a:rPr>
            <a:t>Người</a:t>
          </a:r>
          <a:r>
            <a:rPr lang="en-US" sz="1200" kern="1200" dirty="0">
              <a:solidFill>
                <a:schemeClr val="bg2"/>
              </a:solidFill>
            </a:rPr>
            <a:t> </a:t>
          </a:r>
          <a:r>
            <a:rPr lang="en-US" sz="1200" kern="1200" dirty="0" err="1">
              <a:solidFill>
                <a:schemeClr val="bg2"/>
              </a:solidFill>
            </a:rPr>
            <a:t>đưa</a:t>
          </a:r>
          <a:r>
            <a:rPr lang="en-US" sz="1200" kern="1200" dirty="0">
              <a:solidFill>
                <a:schemeClr val="bg2"/>
              </a:solidFill>
            </a:rPr>
            <a:t> ra </a:t>
          </a:r>
          <a:r>
            <a:rPr lang="en-US" sz="1200" kern="1200" dirty="0" err="1">
              <a:solidFill>
                <a:schemeClr val="bg2"/>
              </a:solidFill>
            </a:rPr>
            <a:t>nhiều</a:t>
          </a:r>
          <a:r>
            <a:rPr lang="en-US" sz="1200" kern="1200" dirty="0">
              <a:solidFill>
                <a:schemeClr val="bg2"/>
              </a:solidFill>
            </a:rPr>
            <a:t> </a:t>
          </a:r>
          <a:r>
            <a:rPr lang="en-US" sz="1200" kern="1200" dirty="0" err="1">
              <a:solidFill>
                <a:schemeClr val="bg2"/>
              </a:solidFill>
            </a:rPr>
            <a:t>vấn</a:t>
          </a:r>
          <a:r>
            <a:rPr lang="en-US" sz="1200" kern="1200" dirty="0">
              <a:solidFill>
                <a:schemeClr val="bg2"/>
              </a:solidFill>
            </a:rPr>
            <a:t> </a:t>
          </a:r>
          <a:r>
            <a:rPr lang="en-US" sz="1200" kern="1200" dirty="0" err="1">
              <a:solidFill>
                <a:schemeClr val="bg2"/>
              </a:solidFill>
            </a:rPr>
            <a:t>đề</a:t>
          </a:r>
          <a:r>
            <a:rPr lang="en-US" sz="1200" kern="1200" dirty="0">
              <a:solidFill>
                <a:schemeClr val="bg2"/>
              </a:solidFill>
            </a:rPr>
            <a:t> </a:t>
          </a:r>
          <a:r>
            <a:rPr lang="en-US" sz="1200" kern="1200" dirty="0" err="1">
              <a:solidFill>
                <a:schemeClr val="bg2"/>
              </a:solidFill>
            </a:rPr>
            <a:t>mà</a:t>
          </a:r>
          <a:r>
            <a:rPr lang="en-US" sz="1200" kern="1200" dirty="0">
              <a:solidFill>
                <a:schemeClr val="bg2"/>
              </a:solidFill>
            </a:rPr>
            <a:t> </a:t>
          </a:r>
          <a:r>
            <a:rPr lang="en-US" sz="1200" kern="1200" dirty="0" err="1">
              <a:solidFill>
                <a:schemeClr val="bg2"/>
              </a:solidFill>
            </a:rPr>
            <a:t>sau</a:t>
          </a:r>
          <a:r>
            <a:rPr lang="en-US" sz="1200" kern="1200" dirty="0">
              <a:solidFill>
                <a:schemeClr val="bg2"/>
              </a:solidFill>
            </a:rPr>
            <a:t> </a:t>
          </a:r>
          <a:r>
            <a:rPr lang="en-US" sz="1200" kern="1200" dirty="0" err="1">
              <a:solidFill>
                <a:schemeClr val="bg2"/>
              </a:solidFill>
            </a:rPr>
            <a:t>này</a:t>
          </a:r>
          <a:r>
            <a:rPr lang="en-US" sz="1200" kern="1200" dirty="0">
              <a:solidFill>
                <a:schemeClr val="bg2"/>
              </a:solidFill>
            </a:rPr>
            <a:t> </a:t>
          </a:r>
          <a:r>
            <a:rPr lang="en-US" sz="1200" kern="1200" dirty="0" err="1">
              <a:solidFill>
                <a:schemeClr val="bg2"/>
              </a:solidFill>
            </a:rPr>
            <a:t>chúng</a:t>
          </a:r>
          <a:r>
            <a:rPr lang="en-US" sz="1200" kern="1200" dirty="0">
              <a:solidFill>
                <a:schemeClr val="bg2"/>
              </a:solidFill>
            </a:rPr>
            <a:t> ta </a:t>
          </a:r>
          <a:r>
            <a:rPr lang="en-US" sz="1200" kern="1200" dirty="0" err="1">
              <a:solidFill>
                <a:schemeClr val="bg2"/>
              </a:solidFill>
            </a:rPr>
            <a:t>khái</a:t>
          </a:r>
          <a:r>
            <a:rPr lang="en-US" sz="1200" kern="1200" dirty="0">
              <a:solidFill>
                <a:schemeClr val="bg2"/>
              </a:solidFill>
            </a:rPr>
            <a:t> </a:t>
          </a:r>
          <a:r>
            <a:rPr lang="en-US" sz="1200" kern="1200" dirty="0" err="1">
              <a:solidFill>
                <a:schemeClr val="bg2"/>
              </a:solidFill>
            </a:rPr>
            <a:t>quát</a:t>
          </a:r>
          <a:r>
            <a:rPr lang="en-US" sz="1200" kern="1200" dirty="0">
              <a:solidFill>
                <a:schemeClr val="bg2"/>
              </a:solidFill>
            </a:rPr>
            <a:t> </a:t>
          </a:r>
          <a:r>
            <a:rPr lang="en-US" sz="1200" kern="1200" dirty="0" err="1">
              <a:solidFill>
                <a:schemeClr val="bg2"/>
              </a:solidFill>
            </a:rPr>
            <a:t>lại</a:t>
          </a:r>
          <a:r>
            <a:rPr lang="en-US" sz="1200" kern="1200" dirty="0">
              <a:solidFill>
                <a:schemeClr val="bg2"/>
              </a:solidFill>
            </a:rPr>
            <a:t> </a:t>
          </a:r>
          <a:r>
            <a:rPr lang="en-US" sz="1200" kern="1200" dirty="0" err="1">
              <a:solidFill>
                <a:schemeClr val="bg2"/>
              </a:solidFill>
            </a:rPr>
            <a:t>là</a:t>
          </a:r>
          <a:r>
            <a:rPr lang="en-US" sz="1200" kern="1200" dirty="0">
              <a:solidFill>
                <a:schemeClr val="bg2"/>
              </a:solidFill>
            </a:rPr>
            <a:t> </a:t>
          </a:r>
          <a:r>
            <a:rPr lang="en-US" sz="1200" kern="1200" dirty="0" err="1">
              <a:solidFill>
                <a:schemeClr val="bg2"/>
              </a:solidFill>
            </a:rPr>
            <a:t>mục</a:t>
          </a:r>
          <a:r>
            <a:rPr lang="en-US" sz="1200" kern="1200" dirty="0">
              <a:solidFill>
                <a:schemeClr val="bg2"/>
              </a:solidFill>
            </a:rPr>
            <a:t> </a:t>
          </a:r>
          <a:r>
            <a:rPr lang="en-US" sz="1200" kern="1200" dirty="0" err="1">
              <a:solidFill>
                <a:schemeClr val="bg2"/>
              </a:solidFill>
            </a:rPr>
            <a:t>tiêu</a:t>
          </a:r>
          <a:r>
            <a:rPr lang="en-US" sz="1200" kern="1200" dirty="0">
              <a:solidFill>
                <a:schemeClr val="bg2"/>
              </a:solidFill>
            </a:rPr>
            <a:t> </a:t>
          </a:r>
          <a:r>
            <a:rPr lang="en-US" sz="1200" kern="1200" dirty="0" err="1">
              <a:solidFill>
                <a:schemeClr val="bg2"/>
              </a:solidFill>
            </a:rPr>
            <a:t>giáo</a:t>
          </a:r>
          <a:r>
            <a:rPr lang="en-US" sz="1200" kern="1200" dirty="0">
              <a:solidFill>
                <a:schemeClr val="bg2"/>
              </a:solidFill>
            </a:rPr>
            <a:t> </a:t>
          </a:r>
          <a:r>
            <a:rPr lang="en-US" sz="1200" kern="1200" dirty="0" err="1">
              <a:solidFill>
                <a:schemeClr val="bg2"/>
              </a:solidFill>
            </a:rPr>
            <a:t>dục</a:t>
          </a:r>
          <a:r>
            <a:rPr lang="en-US" sz="1200" kern="1200" dirty="0">
              <a:solidFill>
                <a:schemeClr val="bg2"/>
              </a:solidFill>
            </a:rPr>
            <a:t> </a:t>
          </a:r>
          <a:r>
            <a:rPr lang="en-US" sz="1200" kern="1200" dirty="0" err="1">
              <a:solidFill>
                <a:schemeClr val="bg2"/>
              </a:solidFill>
            </a:rPr>
            <a:t>và</a:t>
          </a:r>
          <a:r>
            <a:rPr lang="en-US" sz="1200" kern="1200" dirty="0">
              <a:solidFill>
                <a:schemeClr val="bg2"/>
              </a:solidFill>
            </a:rPr>
            <a:t> </a:t>
          </a:r>
          <a:r>
            <a:rPr lang="en-US" sz="1200" kern="1200" dirty="0" err="1">
              <a:solidFill>
                <a:schemeClr val="bg2"/>
              </a:solidFill>
            </a:rPr>
            <a:t>nguyên</a:t>
          </a:r>
          <a:r>
            <a:rPr lang="en-US" sz="1200" kern="1200" dirty="0">
              <a:solidFill>
                <a:schemeClr val="bg2"/>
              </a:solidFill>
            </a:rPr>
            <a:t> </a:t>
          </a:r>
          <a:r>
            <a:rPr lang="en-US" sz="1200" kern="1200" dirty="0" err="1">
              <a:solidFill>
                <a:schemeClr val="bg2"/>
              </a:solidFill>
            </a:rPr>
            <a:t>lý</a:t>
          </a:r>
          <a:r>
            <a:rPr lang="en-US" sz="1200" kern="1200" dirty="0">
              <a:solidFill>
                <a:schemeClr val="bg2"/>
              </a:solidFill>
            </a:rPr>
            <a:t> </a:t>
          </a:r>
          <a:r>
            <a:rPr lang="en-US" sz="1200" kern="1200" dirty="0" err="1">
              <a:solidFill>
                <a:schemeClr val="bg2"/>
              </a:solidFill>
            </a:rPr>
            <a:t>giáo</a:t>
          </a:r>
          <a:r>
            <a:rPr lang="en-US" sz="1200" kern="1200" dirty="0">
              <a:solidFill>
                <a:schemeClr val="bg2"/>
              </a:solidFill>
            </a:rPr>
            <a:t> </a:t>
          </a:r>
          <a:r>
            <a:rPr lang="en-US" sz="1200" kern="1200" dirty="0" err="1">
              <a:solidFill>
                <a:schemeClr val="bg2"/>
              </a:solidFill>
            </a:rPr>
            <a:t>dục</a:t>
          </a:r>
          <a:r>
            <a:rPr lang="en-US" sz="1200" kern="1200" dirty="0">
              <a:solidFill>
                <a:schemeClr val="bg2"/>
              </a:solidFill>
            </a:rPr>
            <a:t>. </a:t>
          </a:r>
          <a:r>
            <a:rPr lang="en-US" sz="1200" kern="1200" dirty="0" err="1">
              <a:solidFill>
                <a:schemeClr val="bg2"/>
              </a:solidFill>
            </a:rPr>
            <a:t>Đối</a:t>
          </a:r>
          <a:r>
            <a:rPr lang="en-US" sz="1200" kern="1200" dirty="0">
              <a:solidFill>
                <a:schemeClr val="bg2"/>
              </a:solidFill>
            </a:rPr>
            <a:t> </a:t>
          </a:r>
          <a:r>
            <a:rPr lang="en-US" sz="1200" kern="1200" dirty="0" err="1">
              <a:solidFill>
                <a:schemeClr val="bg2"/>
              </a:solidFill>
            </a:rPr>
            <a:t>với</a:t>
          </a:r>
          <a:r>
            <a:rPr lang="en-US" sz="1200" kern="1200" dirty="0">
              <a:solidFill>
                <a:schemeClr val="bg2"/>
              </a:solidFill>
            </a:rPr>
            <a:t> </a:t>
          </a:r>
          <a:r>
            <a:rPr lang="en-US" sz="1200" kern="1200" dirty="0" err="1">
              <a:solidFill>
                <a:schemeClr val="bg2"/>
              </a:solidFill>
            </a:rPr>
            <a:t>học</a:t>
          </a:r>
          <a:r>
            <a:rPr lang="en-US" sz="1200" kern="1200" dirty="0">
              <a:solidFill>
                <a:schemeClr val="bg2"/>
              </a:solidFill>
            </a:rPr>
            <a:t> </a:t>
          </a:r>
          <a:r>
            <a:rPr lang="en-US" sz="1200" kern="1200" dirty="0" err="1">
              <a:solidFill>
                <a:schemeClr val="bg2"/>
              </a:solidFill>
            </a:rPr>
            <a:t>sinh</a:t>
          </a:r>
          <a:r>
            <a:rPr lang="en-US" sz="1200" kern="1200" dirty="0">
              <a:solidFill>
                <a:schemeClr val="bg2"/>
              </a:solidFill>
            </a:rPr>
            <a:t> </a:t>
          </a:r>
          <a:r>
            <a:rPr lang="en-US" sz="1200" kern="1200" dirty="0" err="1">
              <a:solidFill>
                <a:schemeClr val="bg2"/>
              </a:solidFill>
            </a:rPr>
            <a:t>phổ</a:t>
          </a:r>
          <a:r>
            <a:rPr lang="en-US" sz="1200" kern="1200" dirty="0">
              <a:solidFill>
                <a:schemeClr val="bg2"/>
              </a:solidFill>
            </a:rPr>
            <a:t> </a:t>
          </a:r>
          <a:r>
            <a:rPr lang="en-US" sz="1200" kern="1200" dirty="0" err="1">
              <a:solidFill>
                <a:schemeClr val="bg2"/>
              </a:solidFill>
            </a:rPr>
            <a:t>thông</a:t>
          </a:r>
          <a:r>
            <a:rPr lang="en-US" sz="1200" kern="1200" dirty="0">
              <a:solidFill>
                <a:schemeClr val="bg2"/>
              </a:solidFill>
            </a:rPr>
            <a:t> </a:t>
          </a:r>
          <a:r>
            <a:rPr lang="en-US" sz="1200" kern="1200" dirty="0" err="1">
              <a:solidFill>
                <a:schemeClr val="bg2"/>
              </a:solidFill>
            </a:rPr>
            <a:t>Người</a:t>
          </a:r>
          <a:r>
            <a:rPr lang="en-US" sz="1200" kern="1200" dirty="0">
              <a:solidFill>
                <a:schemeClr val="bg2"/>
              </a:solidFill>
            </a:rPr>
            <a:t> </a:t>
          </a:r>
          <a:r>
            <a:rPr lang="en-US" sz="1200" kern="1200" dirty="0" err="1">
              <a:solidFill>
                <a:schemeClr val="bg2"/>
              </a:solidFill>
            </a:rPr>
            <a:t>dạy</a:t>
          </a:r>
          <a:r>
            <a:rPr lang="en-US" sz="1200" kern="1200" dirty="0">
              <a:solidFill>
                <a:schemeClr val="bg2"/>
              </a:solidFill>
            </a:rPr>
            <a:t> "</a:t>
          </a:r>
          <a:r>
            <a:rPr lang="en-US" sz="1200" kern="1200" dirty="0" err="1">
              <a:solidFill>
                <a:schemeClr val="bg2"/>
              </a:solidFill>
            </a:rPr>
            <a:t>cần</a:t>
          </a:r>
          <a:r>
            <a:rPr lang="en-US" sz="1200" kern="1200" dirty="0">
              <a:solidFill>
                <a:schemeClr val="bg2"/>
              </a:solidFill>
            </a:rPr>
            <a:t> </a:t>
          </a:r>
          <a:r>
            <a:rPr lang="en-US" sz="1200" kern="1200" dirty="0" err="1">
              <a:solidFill>
                <a:schemeClr val="bg2"/>
              </a:solidFill>
            </a:rPr>
            <a:t>xây</a:t>
          </a:r>
          <a:r>
            <a:rPr lang="en-US" sz="1200" kern="1200" dirty="0">
              <a:solidFill>
                <a:schemeClr val="bg2"/>
              </a:solidFill>
            </a:rPr>
            <a:t> </a:t>
          </a:r>
          <a:r>
            <a:rPr lang="en-US" sz="1200" kern="1200" dirty="0" err="1">
              <a:solidFill>
                <a:schemeClr val="bg2"/>
              </a:solidFill>
            </a:rPr>
            <a:t>dựng</a:t>
          </a:r>
          <a:r>
            <a:rPr lang="en-US" sz="1200" kern="1200" dirty="0">
              <a:solidFill>
                <a:schemeClr val="bg2"/>
              </a:solidFill>
            </a:rPr>
            <a:t> </a:t>
          </a:r>
          <a:r>
            <a:rPr lang="en-US" sz="1200" kern="1200" dirty="0" err="1">
              <a:solidFill>
                <a:schemeClr val="bg2"/>
              </a:solidFill>
            </a:rPr>
            <a:t>tư</a:t>
          </a:r>
          <a:r>
            <a:rPr lang="en-US" sz="1200" kern="1200" dirty="0">
              <a:solidFill>
                <a:schemeClr val="bg2"/>
              </a:solidFill>
            </a:rPr>
            <a:t> </a:t>
          </a:r>
          <a:r>
            <a:rPr lang="en-US" sz="1200" kern="1200" dirty="0" err="1">
              <a:solidFill>
                <a:schemeClr val="bg2"/>
              </a:solidFill>
            </a:rPr>
            <a:t>tưởng</a:t>
          </a:r>
          <a:r>
            <a:rPr lang="en-US" sz="1200" kern="1200" dirty="0">
              <a:solidFill>
                <a:schemeClr val="bg2"/>
              </a:solidFill>
            </a:rPr>
            <a:t> </a:t>
          </a:r>
          <a:r>
            <a:rPr lang="en-US" sz="1200" kern="1200" dirty="0" err="1">
              <a:solidFill>
                <a:schemeClr val="bg2"/>
              </a:solidFill>
            </a:rPr>
            <a:t>dạy</a:t>
          </a:r>
          <a:r>
            <a:rPr lang="en-US" sz="1200" kern="1200" dirty="0">
              <a:solidFill>
                <a:schemeClr val="bg2"/>
              </a:solidFill>
            </a:rPr>
            <a:t> </a:t>
          </a:r>
          <a:r>
            <a:rPr lang="en-US" sz="1200" kern="1200" dirty="0" err="1">
              <a:solidFill>
                <a:schemeClr val="bg2"/>
              </a:solidFill>
            </a:rPr>
            <a:t>và</a:t>
          </a:r>
          <a:r>
            <a:rPr lang="en-US" sz="1200" kern="1200" dirty="0">
              <a:solidFill>
                <a:schemeClr val="bg2"/>
              </a:solidFill>
            </a:rPr>
            <a:t> </a:t>
          </a:r>
          <a:r>
            <a:rPr lang="en-US" sz="1200" kern="1200" dirty="0" err="1">
              <a:solidFill>
                <a:schemeClr val="bg2"/>
              </a:solidFill>
            </a:rPr>
            <a:t>học</a:t>
          </a:r>
          <a:r>
            <a:rPr lang="en-US" sz="1200" kern="1200" dirty="0">
              <a:solidFill>
                <a:schemeClr val="bg2"/>
              </a:solidFill>
            </a:rPr>
            <a:t> </a:t>
          </a:r>
          <a:r>
            <a:rPr lang="en-US" sz="1200" kern="1200" dirty="0" err="1">
              <a:solidFill>
                <a:schemeClr val="bg2"/>
              </a:solidFill>
            </a:rPr>
            <a:t>để</a:t>
          </a:r>
          <a:r>
            <a:rPr lang="en-US" sz="1200" kern="1200" dirty="0">
              <a:solidFill>
                <a:schemeClr val="bg2"/>
              </a:solidFill>
            </a:rPr>
            <a:t> </a:t>
          </a:r>
          <a:r>
            <a:rPr lang="en-US" sz="1200" kern="1200" dirty="0" err="1">
              <a:solidFill>
                <a:schemeClr val="bg2"/>
              </a:solidFill>
            </a:rPr>
            <a:t>phục</a:t>
          </a:r>
          <a:r>
            <a:rPr lang="en-US" sz="1200" kern="1200" dirty="0">
              <a:solidFill>
                <a:schemeClr val="bg2"/>
              </a:solidFill>
            </a:rPr>
            <a:t> </a:t>
          </a:r>
          <a:r>
            <a:rPr lang="en-US" sz="1200" kern="1200" dirty="0" err="1">
              <a:solidFill>
                <a:schemeClr val="bg2"/>
              </a:solidFill>
            </a:rPr>
            <a:t>vụ</a:t>
          </a:r>
          <a:r>
            <a:rPr lang="en-US" sz="1200" kern="1200" dirty="0">
              <a:solidFill>
                <a:schemeClr val="bg2"/>
              </a:solidFill>
            </a:rPr>
            <a:t> </a:t>
          </a:r>
          <a:r>
            <a:rPr lang="en-US" sz="1200" kern="1200" dirty="0" err="1">
              <a:solidFill>
                <a:schemeClr val="bg2"/>
              </a:solidFill>
            </a:rPr>
            <a:t>Tổ</a:t>
          </a:r>
          <a:r>
            <a:rPr lang="en-US" sz="1200" kern="1200" dirty="0">
              <a:solidFill>
                <a:schemeClr val="bg2"/>
              </a:solidFill>
            </a:rPr>
            <a:t> </a:t>
          </a:r>
          <a:r>
            <a:rPr lang="en-US" sz="1200" kern="1200" dirty="0" err="1">
              <a:solidFill>
                <a:schemeClr val="bg2"/>
              </a:solidFill>
            </a:rPr>
            <a:t>quốc</a:t>
          </a:r>
          <a:r>
            <a:rPr lang="en-US" sz="1200" kern="1200" dirty="0">
              <a:solidFill>
                <a:schemeClr val="bg2"/>
              </a:solidFill>
            </a:rPr>
            <a:t>, </a:t>
          </a:r>
          <a:r>
            <a:rPr lang="en-US" sz="1200" kern="1200" dirty="0" err="1">
              <a:solidFill>
                <a:schemeClr val="bg2"/>
              </a:solidFill>
            </a:rPr>
            <a:t>phục</a:t>
          </a:r>
          <a:r>
            <a:rPr lang="en-US" sz="1200" kern="1200" dirty="0">
              <a:solidFill>
                <a:schemeClr val="bg2"/>
              </a:solidFill>
            </a:rPr>
            <a:t> </a:t>
          </a:r>
          <a:r>
            <a:rPr lang="en-US" sz="1200" kern="1200" dirty="0" err="1">
              <a:solidFill>
                <a:schemeClr val="bg2"/>
              </a:solidFill>
            </a:rPr>
            <a:t>vụ</a:t>
          </a:r>
          <a:r>
            <a:rPr lang="en-US" sz="1200" kern="1200" dirty="0">
              <a:solidFill>
                <a:schemeClr val="bg2"/>
              </a:solidFill>
            </a:rPr>
            <a:t> </a:t>
          </a:r>
          <a:r>
            <a:rPr lang="en-US" sz="1200" kern="1200" dirty="0" err="1">
              <a:solidFill>
                <a:schemeClr val="bg2"/>
              </a:solidFill>
            </a:rPr>
            <a:t>nhân</a:t>
          </a:r>
          <a:r>
            <a:rPr lang="en-US" sz="1200" kern="1200" dirty="0">
              <a:solidFill>
                <a:schemeClr val="bg2"/>
              </a:solidFill>
            </a:rPr>
            <a:t> </a:t>
          </a:r>
          <a:r>
            <a:rPr lang="en-US" sz="1200" kern="1200" dirty="0" err="1">
              <a:solidFill>
                <a:schemeClr val="bg2"/>
              </a:solidFill>
            </a:rPr>
            <a:t>dân</a:t>
          </a:r>
          <a:r>
            <a:rPr lang="en-US" sz="1200" kern="1200" dirty="0">
              <a:solidFill>
                <a:schemeClr val="bg2"/>
              </a:solidFill>
            </a:rPr>
            <a:t>". </a:t>
          </a:r>
          <a:r>
            <a:rPr lang="en-US" sz="1200" kern="1200" dirty="0" err="1">
              <a:solidFill>
                <a:schemeClr val="bg2"/>
              </a:solidFill>
            </a:rPr>
            <a:t>Với</a:t>
          </a:r>
          <a:r>
            <a:rPr lang="en-US" sz="1200" kern="1200" dirty="0">
              <a:solidFill>
                <a:schemeClr val="bg2"/>
              </a:solidFill>
            </a:rPr>
            <a:t> </a:t>
          </a:r>
          <a:r>
            <a:rPr lang="en-US" sz="1200" kern="1200" dirty="0" err="1">
              <a:solidFill>
                <a:schemeClr val="bg2"/>
              </a:solidFill>
            </a:rPr>
            <a:t>cán</a:t>
          </a:r>
          <a:r>
            <a:rPr lang="en-US" sz="1200" kern="1200" dirty="0">
              <a:solidFill>
                <a:schemeClr val="bg2"/>
              </a:solidFill>
            </a:rPr>
            <a:t> </a:t>
          </a:r>
          <a:r>
            <a:rPr lang="en-US" sz="1200" kern="1200" dirty="0" err="1">
              <a:solidFill>
                <a:schemeClr val="bg2"/>
              </a:solidFill>
            </a:rPr>
            <a:t>bộ</a:t>
          </a:r>
          <a:r>
            <a:rPr lang="en-US" sz="1200" kern="1200" dirty="0">
              <a:solidFill>
                <a:schemeClr val="bg2"/>
              </a:solidFill>
            </a:rPr>
            <a:t> </a:t>
          </a:r>
          <a:r>
            <a:rPr lang="en-US" sz="1200" kern="1200" dirty="0" err="1">
              <a:solidFill>
                <a:schemeClr val="bg2"/>
              </a:solidFill>
            </a:rPr>
            <a:t>Người</a:t>
          </a:r>
          <a:r>
            <a:rPr lang="en-US" sz="1200" kern="1200" dirty="0">
              <a:solidFill>
                <a:schemeClr val="bg2"/>
              </a:solidFill>
            </a:rPr>
            <a:t> </a:t>
          </a:r>
          <a:r>
            <a:rPr lang="en-US" sz="1200" kern="1200" dirty="0" err="1">
              <a:solidFill>
                <a:schemeClr val="bg2"/>
              </a:solidFill>
            </a:rPr>
            <a:t>dạy</a:t>
          </a:r>
          <a:r>
            <a:rPr lang="en-US" sz="1200" kern="1200" dirty="0">
              <a:solidFill>
                <a:schemeClr val="bg2"/>
              </a:solidFill>
            </a:rPr>
            <a:t> "</a:t>
          </a:r>
          <a:r>
            <a:rPr lang="en-US" sz="1200" kern="1200" dirty="0" err="1">
              <a:solidFill>
                <a:schemeClr val="bg2"/>
              </a:solidFill>
            </a:rPr>
            <a:t>Học</a:t>
          </a:r>
          <a:r>
            <a:rPr lang="en-US" sz="1200" kern="1200" dirty="0">
              <a:solidFill>
                <a:schemeClr val="bg2"/>
              </a:solidFill>
            </a:rPr>
            <a:t> </a:t>
          </a:r>
          <a:r>
            <a:rPr lang="en-US" sz="1200" kern="1200" dirty="0" err="1">
              <a:solidFill>
                <a:schemeClr val="bg2"/>
              </a:solidFill>
            </a:rPr>
            <a:t>để</a:t>
          </a:r>
          <a:r>
            <a:rPr lang="en-US" sz="1200" kern="1200" dirty="0">
              <a:solidFill>
                <a:schemeClr val="bg2"/>
              </a:solidFill>
            </a:rPr>
            <a:t> </a:t>
          </a:r>
          <a:r>
            <a:rPr lang="en-US" sz="1200" kern="1200" dirty="0" err="1">
              <a:solidFill>
                <a:schemeClr val="bg2"/>
              </a:solidFill>
            </a:rPr>
            <a:t>làm</a:t>
          </a:r>
          <a:r>
            <a:rPr lang="en-US" sz="1200" kern="1200" dirty="0">
              <a:solidFill>
                <a:schemeClr val="bg2"/>
              </a:solidFill>
            </a:rPr>
            <a:t> </a:t>
          </a:r>
          <a:r>
            <a:rPr lang="en-US" sz="1200" kern="1200" dirty="0" err="1">
              <a:solidFill>
                <a:schemeClr val="bg2"/>
              </a:solidFill>
            </a:rPr>
            <a:t>việc</a:t>
          </a:r>
          <a:r>
            <a:rPr lang="en-US" sz="1200" kern="1200" dirty="0">
              <a:solidFill>
                <a:schemeClr val="bg2"/>
              </a:solidFill>
            </a:rPr>
            <a:t>, </a:t>
          </a:r>
          <a:r>
            <a:rPr lang="en-US" sz="1200" kern="1200" dirty="0" err="1">
              <a:solidFill>
                <a:schemeClr val="bg2"/>
              </a:solidFill>
            </a:rPr>
            <a:t>làm</a:t>
          </a:r>
          <a:r>
            <a:rPr lang="en-US" sz="1200" kern="1200" dirty="0">
              <a:solidFill>
                <a:schemeClr val="bg2"/>
              </a:solidFill>
            </a:rPr>
            <a:t> </a:t>
          </a:r>
          <a:r>
            <a:rPr lang="en-US" sz="1200" kern="1200" dirty="0" err="1">
              <a:solidFill>
                <a:schemeClr val="bg2"/>
              </a:solidFill>
            </a:rPr>
            <a:t>người</a:t>
          </a:r>
          <a:r>
            <a:rPr lang="en-US" sz="1200" kern="1200" dirty="0">
              <a:solidFill>
                <a:schemeClr val="bg2"/>
              </a:solidFill>
            </a:rPr>
            <a:t>, </a:t>
          </a:r>
          <a:r>
            <a:rPr lang="en-US" sz="1200" kern="1200" dirty="0" err="1">
              <a:solidFill>
                <a:schemeClr val="bg2"/>
              </a:solidFill>
            </a:rPr>
            <a:t>làm</a:t>
          </a:r>
          <a:r>
            <a:rPr lang="en-US" sz="1200" kern="1200" dirty="0">
              <a:solidFill>
                <a:schemeClr val="bg2"/>
              </a:solidFill>
            </a:rPr>
            <a:t> </a:t>
          </a:r>
          <a:r>
            <a:rPr lang="en-US" sz="1200" kern="1200" dirty="0" err="1">
              <a:solidFill>
                <a:schemeClr val="bg2"/>
              </a:solidFill>
            </a:rPr>
            <a:t>cán</a:t>
          </a:r>
          <a:r>
            <a:rPr lang="en-US" sz="1200" kern="1200" dirty="0">
              <a:solidFill>
                <a:schemeClr val="bg2"/>
              </a:solidFill>
            </a:rPr>
            <a:t> </a:t>
          </a:r>
          <a:r>
            <a:rPr lang="en-US" sz="1200" kern="1200" dirty="0" err="1">
              <a:solidFill>
                <a:schemeClr val="bg2"/>
              </a:solidFill>
            </a:rPr>
            <a:t>bộ</a:t>
          </a:r>
          <a:r>
            <a:rPr lang="en-US" sz="1200" kern="1200" dirty="0">
              <a:solidFill>
                <a:schemeClr val="bg2"/>
              </a:solidFill>
            </a:rPr>
            <a:t>. </a:t>
          </a:r>
          <a:r>
            <a:rPr lang="en-US" sz="1200" kern="1200" dirty="0" err="1">
              <a:solidFill>
                <a:schemeClr val="bg2"/>
              </a:solidFill>
            </a:rPr>
            <a:t>Đến</a:t>
          </a:r>
          <a:r>
            <a:rPr lang="en-US" sz="1200" kern="1200" dirty="0">
              <a:solidFill>
                <a:schemeClr val="bg2"/>
              </a:solidFill>
            </a:rPr>
            <a:t> </a:t>
          </a:r>
          <a:r>
            <a:rPr lang="en-US" sz="1200" kern="1200" dirty="0" err="1">
              <a:solidFill>
                <a:schemeClr val="bg2"/>
              </a:solidFill>
            </a:rPr>
            <a:t>lúc</a:t>
          </a:r>
          <a:r>
            <a:rPr lang="en-US" sz="1200" kern="1200" dirty="0">
              <a:solidFill>
                <a:schemeClr val="bg2"/>
              </a:solidFill>
            </a:rPr>
            <a:t> </a:t>
          </a:r>
          <a:r>
            <a:rPr lang="en-US" sz="1200" kern="1200" dirty="0" err="1">
              <a:solidFill>
                <a:schemeClr val="bg2"/>
              </a:solidFill>
            </a:rPr>
            <a:t>đi</a:t>
          </a:r>
          <a:r>
            <a:rPr lang="en-US" sz="1200" kern="1200" dirty="0">
              <a:solidFill>
                <a:schemeClr val="bg2"/>
              </a:solidFill>
            </a:rPr>
            <a:t> </a:t>
          </a:r>
          <a:r>
            <a:rPr lang="en-US" sz="1200" kern="1200" dirty="0" err="1">
              <a:solidFill>
                <a:schemeClr val="bg2"/>
              </a:solidFill>
            </a:rPr>
            <a:t>xa</a:t>
          </a:r>
          <a:r>
            <a:rPr lang="en-US" sz="1200" kern="1200" dirty="0">
              <a:solidFill>
                <a:schemeClr val="bg2"/>
              </a:solidFill>
            </a:rPr>
            <a:t>, </a:t>
          </a:r>
          <a:r>
            <a:rPr lang="en-US" sz="1200" kern="1200" dirty="0" err="1">
              <a:solidFill>
                <a:schemeClr val="bg2"/>
              </a:solidFill>
            </a:rPr>
            <a:t>chiến</a:t>
          </a:r>
          <a:r>
            <a:rPr lang="en-US" sz="1200" kern="1200" dirty="0">
              <a:solidFill>
                <a:schemeClr val="bg2"/>
              </a:solidFill>
            </a:rPr>
            <a:t> </a:t>
          </a:r>
          <a:r>
            <a:rPr lang="en-US" sz="1200" kern="1200" dirty="0" err="1">
              <a:solidFill>
                <a:schemeClr val="bg2"/>
              </a:solidFill>
            </a:rPr>
            <a:t>lược</a:t>
          </a:r>
          <a:r>
            <a:rPr lang="en-US" sz="1200" kern="1200" dirty="0">
              <a:solidFill>
                <a:schemeClr val="bg2"/>
              </a:solidFill>
            </a:rPr>
            <a:t> "</a:t>
          </a:r>
          <a:r>
            <a:rPr lang="en-US" sz="1200" kern="1200" dirty="0" err="1">
              <a:solidFill>
                <a:schemeClr val="bg2"/>
              </a:solidFill>
            </a:rPr>
            <a:t>trồng</a:t>
          </a:r>
          <a:r>
            <a:rPr lang="en-US" sz="1200" kern="1200" dirty="0">
              <a:solidFill>
                <a:schemeClr val="bg2"/>
              </a:solidFill>
            </a:rPr>
            <a:t> </a:t>
          </a:r>
          <a:r>
            <a:rPr lang="en-US" sz="1200" kern="1200" dirty="0" err="1">
              <a:solidFill>
                <a:schemeClr val="bg2"/>
              </a:solidFill>
            </a:rPr>
            <a:t>người</a:t>
          </a:r>
          <a:r>
            <a:rPr lang="en-US" sz="1200" kern="1200" dirty="0">
              <a:solidFill>
                <a:schemeClr val="bg2"/>
              </a:solidFill>
            </a:rPr>
            <a:t>" </a:t>
          </a:r>
          <a:r>
            <a:rPr lang="en-US" sz="1200" kern="1200" dirty="0" err="1">
              <a:solidFill>
                <a:schemeClr val="bg2"/>
              </a:solidFill>
            </a:rPr>
            <a:t>vẫn</a:t>
          </a:r>
          <a:r>
            <a:rPr lang="en-US" sz="1200" kern="1200" dirty="0">
              <a:solidFill>
                <a:schemeClr val="bg2"/>
              </a:solidFill>
            </a:rPr>
            <a:t> </a:t>
          </a:r>
          <a:r>
            <a:rPr lang="en-US" sz="1200" kern="1200" dirty="0" err="1">
              <a:solidFill>
                <a:schemeClr val="bg2"/>
              </a:solidFill>
            </a:rPr>
            <a:t>cứ</a:t>
          </a:r>
          <a:r>
            <a:rPr lang="en-US" sz="1200" kern="1200" dirty="0">
              <a:solidFill>
                <a:schemeClr val="bg2"/>
              </a:solidFill>
            </a:rPr>
            <a:t> </a:t>
          </a:r>
          <a:r>
            <a:rPr lang="en-US" sz="1200" kern="1200" dirty="0" err="1">
              <a:solidFill>
                <a:schemeClr val="bg2"/>
              </a:solidFill>
            </a:rPr>
            <a:t>đeo</a:t>
          </a:r>
          <a:r>
            <a:rPr lang="en-US" sz="1200" kern="1200" dirty="0">
              <a:solidFill>
                <a:schemeClr val="bg2"/>
              </a:solidFill>
            </a:rPr>
            <a:t> </a:t>
          </a:r>
          <a:r>
            <a:rPr lang="en-US" sz="1200" kern="1200" dirty="0" err="1">
              <a:solidFill>
                <a:schemeClr val="bg2"/>
              </a:solidFill>
            </a:rPr>
            <a:t>bám</a:t>
          </a:r>
          <a:r>
            <a:rPr lang="en-US" sz="1200" kern="1200" dirty="0">
              <a:solidFill>
                <a:schemeClr val="bg2"/>
              </a:solidFill>
            </a:rPr>
            <a:t> </a:t>
          </a:r>
          <a:r>
            <a:rPr lang="en-US" sz="1200" kern="1200" dirty="0" err="1">
              <a:solidFill>
                <a:schemeClr val="bg2"/>
              </a:solidFill>
            </a:rPr>
            <a:t>Người</a:t>
          </a:r>
          <a:r>
            <a:rPr lang="en-US" sz="1200" kern="1200" dirty="0">
              <a:solidFill>
                <a:schemeClr val="bg2"/>
              </a:solidFill>
            </a:rPr>
            <a:t>. </a:t>
          </a:r>
          <a:r>
            <a:rPr lang="en-US" sz="1200" kern="1200" dirty="0" err="1">
              <a:solidFill>
                <a:schemeClr val="bg2"/>
              </a:solidFill>
            </a:rPr>
            <a:t>Trong</a:t>
          </a:r>
          <a:r>
            <a:rPr lang="en-US" sz="1200" kern="1200" dirty="0">
              <a:solidFill>
                <a:schemeClr val="bg2"/>
              </a:solidFill>
            </a:rPr>
            <a:t> di </a:t>
          </a:r>
          <a:r>
            <a:rPr lang="en-US" sz="1200" kern="1200" dirty="0" err="1">
              <a:solidFill>
                <a:schemeClr val="bg2"/>
              </a:solidFill>
            </a:rPr>
            <a:t>chúc</a:t>
          </a:r>
          <a:r>
            <a:rPr lang="en-US" sz="1200" kern="1200" dirty="0">
              <a:solidFill>
                <a:schemeClr val="bg2"/>
              </a:solidFill>
            </a:rPr>
            <a:t>, </a:t>
          </a:r>
          <a:r>
            <a:rPr lang="en-US" sz="1200" kern="1200" dirty="0" err="1">
              <a:solidFill>
                <a:schemeClr val="bg2"/>
              </a:solidFill>
            </a:rPr>
            <a:t>Người</a:t>
          </a:r>
          <a:r>
            <a:rPr lang="en-US" sz="1200" kern="1200" dirty="0">
              <a:solidFill>
                <a:schemeClr val="bg2"/>
              </a:solidFill>
            </a:rPr>
            <a:t> </a:t>
          </a:r>
          <a:r>
            <a:rPr lang="en-US" sz="1200" kern="1200" dirty="0" err="1">
              <a:solidFill>
                <a:schemeClr val="bg2"/>
              </a:solidFill>
            </a:rPr>
            <a:t>dặn</a:t>
          </a:r>
          <a:r>
            <a:rPr lang="en-US" sz="1200" kern="1200" dirty="0">
              <a:solidFill>
                <a:schemeClr val="bg2"/>
              </a:solidFill>
            </a:rPr>
            <a:t> </a:t>
          </a:r>
          <a:r>
            <a:rPr lang="en-US" sz="1200" kern="1200" dirty="0" err="1">
              <a:solidFill>
                <a:schemeClr val="bg2"/>
              </a:solidFill>
            </a:rPr>
            <a:t>toàn</a:t>
          </a:r>
          <a:r>
            <a:rPr lang="en-US" sz="1200" kern="1200" dirty="0">
              <a:solidFill>
                <a:schemeClr val="bg2"/>
              </a:solidFill>
            </a:rPr>
            <a:t> </a:t>
          </a:r>
          <a:r>
            <a:rPr lang="en-US" sz="1200" kern="1200" dirty="0" err="1">
              <a:solidFill>
                <a:schemeClr val="bg2"/>
              </a:solidFill>
            </a:rPr>
            <a:t>Đảng</a:t>
          </a:r>
          <a:r>
            <a:rPr lang="en-US" sz="1200" kern="1200" dirty="0">
              <a:solidFill>
                <a:schemeClr val="bg2"/>
              </a:solidFill>
            </a:rPr>
            <a:t> </a:t>
          </a:r>
          <a:r>
            <a:rPr lang="en-US" sz="1200" kern="1200" dirty="0" err="1">
              <a:solidFill>
                <a:schemeClr val="bg2"/>
              </a:solidFill>
            </a:rPr>
            <a:t>rằng</a:t>
          </a:r>
          <a:r>
            <a:rPr lang="en-US" sz="1200" kern="1200" dirty="0">
              <a:solidFill>
                <a:schemeClr val="bg2"/>
              </a:solidFill>
            </a:rPr>
            <a:t> "</a:t>
          </a:r>
          <a:r>
            <a:rPr lang="en-US" sz="1200" kern="1200" dirty="0" err="1">
              <a:solidFill>
                <a:schemeClr val="bg2"/>
              </a:solidFill>
            </a:rPr>
            <a:t>Bồi</a:t>
          </a:r>
          <a:r>
            <a:rPr lang="en-US" sz="1200" kern="1200" dirty="0">
              <a:solidFill>
                <a:schemeClr val="bg2"/>
              </a:solidFill>
            </a:rPr>
            <a:t> </a:t>
          </a:r>
          <a:r>
            <a:rPr lang="en-US" sz="1200" kern="1200" dirty="0" err="1">
              <a:solidFill>
                <a:schemeClr val="bg2"/>
              </a:solidFill>
            </a:rPr>
            <a:t>dưỡng</a:t>
          </a:r>
          <a:r>
            <a:rPr lang="en-US" sz="1200" kern="1200" dirty="0">
              <a:solidFill>
                <a:schemeClr val="bg2"/>
              </a:solidFill>
            </a:rPr>
            <a:t> </a:t>
          </a:r>
          <a:r>
            <a:rPr lang="en-US" sz="1200" kern="1200" dirty="0" err="1">
              <a:solidFill>
                <a:schemeClr val="bg2"/>
              </a:solidFill>
            </a:rPr>
            <a:t>thệ</a:t>
          </a:r>
          <a:r>
            <a:rPr lang="en-US" sz="1200" kern="1200" dirty="0">
              <a:solidFill>
                <a:schemeClr val="bg2"/>
              </a:solidFill>
            </a:rPr>
            <a:t> </a:t>
          </a:r>
          <a:r>
            <a:rPr lang="en-US" sz="1200" kern="1200" dirty="0" err="1">
              <a:solidFill>
                <a:schemeClr val="bg2"/>
              </a:solidFill>
            </a:rPr>
            <a:t>hệ</a:t>
          </a:r>
          <a:r>
            <a:rPr lang="en-US" sz="1200" kern="1200" dirty="0">
              <a:solidFill>
                <a:schemeClr val="bg2"/>
              </a:solidFill>
            </a:rPr>
            <a:t> </a:t>
          </a:r>
          <a:r>
            <a:rPr lang="en-US" sz="1200" kern="1200" dirty="0" err="1">
              <a:solidFill>
                <a:schemeClr val="bg2"/>
              </a:solidFill>
            </a:rPr>
            <a:t>cách</a:t>
          </a:r>
          <a:r>
            <a:rPr lang="en-US" sz="1200" kern="1200" dirty="0">
              <a:solidFill>
                <a:schemeClr val="bg2"/>
              </a:solidFill>
            </a:rPr>
            <a:t> </a:t>
          </a:r>
          <a:r>
            <a:rPr lang="en-US" sz="1200" kern="1200" dirty="0" err="1">
              <a:solidFill>
                <a:schemeClr val="bg2"/>
              </a:solidFill>
            </a:rPr>
            <a:t>mạng</a:t>
          </a:r>
          <a:r>
            <a:rPr lang="en-US" sz="1200" kern="1200" dirty="0">
              <a:solidFill>
                <a:schemeClr val="bg2"/>
              </a:solidFill>
            </a:rPr>
            <a:t> </a:t>
          </a:r>
          <a:r>
            <a:rPr lang="en-US" sz="1200" kern="1200" dirty="0" err="1">
              <a:solidFill>
                <a:schemeClr val="bg2"/>
              </a:solidFill>
            </a:rPr>
            <a:t>cho</a:t>
          </a:r>
          <a:r>
            <a:rPr lang="en-US" sz="1200" kern="1200" dirty="0">
              <a:solidFill>
                <a:schemeClr val="bg2"/>
              </a:solidFill>
            </a:rPr>
            <a:t> </a:t>
          </a:r>
          <a:r>
            <a:rPr lang="en-US" sz="1200" kern="1200" dirty="0" err="1">
              <a:solidFill>
                <a:schemeClr val="bg2"/>
              </a:solidFill>
            </a:rPr>
            <a:t>đời</a:t>
          </a:r>
          <a:r>
            <a:rPr lang="en-US" sz="1200" kern="1200" dirty="0">
              <a:solidFill>
                <a:schemeClr val="bg2"/>
              </a:solidFill>
            </a:rPr>
            <a:t> </a:t>
          </a:r>
          <a:r>
            <a:rPr lang="en-US" sz="1200" kern="1200" dirty="0" err="1">
              <a:solidFill>
                <a:schemeClr val="bg2"/>
              </a:solidFill>
            </a:rPr>
            <a:t>sau</a:t>
          </a:r>
          <a:r>
            <a:rPr lang="en-US" sz="1200" kern="1200" dirty="0">
              <a:solidFill>
                <a:schemeClr val="bg2"/>
              </a:solidFill>
            </a:rPr>
            <a:t> </a:t>
          </a:r>
          <a:r>
            <a:rPr lang="en-US" sz="1200" kern="1200" dirty="0" err="1">
              <a:solidFill>
                <a:schemeClr val="bg2"/>
              </a:solidFill>
            </a:rPr>
            <a:t>là</a:t>
          </a:r>
          <a:r>
            <a:rPr lang="en-US" sz="1200" kern="1200" dirty="0">
              <a:solidFill>
                <a:schemeClr val="bg2"/>
              </a:solidFill>
            </a:rPr>
            <a:t> </a:t>
          </a:r>
          <a:r>
            <a:rPr lang="en-US" sz="1200" kern="1200" dirty="0" err="1">
              <a:solidFill>
                <a:schemeClr val="bg2"/>
              </a:solidFill>
            </a:rPr>
            <a:t>một</a:t>
          </a:r>
          <a:r>
            <a:rPr lang="en-US" sz="1200" kern="1200" dirty="0">
              <a:solidFill>
                <a:schemeClr val="bg2"/>
              </a:solidFill>
            </a:rPr>
            <a:t> </a:t>
          </a:r>
          <a:r>
            <a:rPr lang="en-US" sz="1200" kern="1200" dirty="0" err="1">
              <a:solidFill>
                <a:schemeClr val="bg2"/>
              </a:solidFill>
            </a:rPr>
            <a:t>việc</a:t>
          </a:r>
          <a:r>
            <a:rPr lang="en-US" sz="1200" kern="1200" dirty="0">
              <a:solidFill>
                <a:schemeClr val="bg2"/>
              </a:solidFill>
            </a:rPr>
            <a:t> </a:t>
          </a:r>
          <a:r>
            <a:rPr lang="en-US" sz="1200" kern="1200" dirty="0" err="1">
              <a:solidFill>
                <a:schemeClr val="bg2"/>
              </a:solidFill>
            </a:rPr>
            <a:t>rất</a:t>
          </a:r>
          <a:r>
            <a:rPr lang="en-US" sz="1200" kern="1200" dirty="0">
              <a:solidFill>
                <a:schemeClr val="bg2"/>
              </a:solidFill>
            </a:rPr>
            <a:t> </a:t>
          </a:r>
          <a:r>
            <a:rPr lang="en-US" sz="1200" kern="1200" dirty="0" err="1">
              <a:solidFill>
                <a:schemeClr val="bg2"/>
              </a:solidFill>
            </a:rPr>
            <a:t>quan</a:t>
          </a:r>
          <a:r>
            <a:rPr lang="en-US" sz="1200" kern="1200" dirty="0">
              <a:solidFill>
                <a:schemeClr val="bg2"/>
              </a:solidFill>
            </a:rPr>
            <a:t> </a:t>
          </a:r>
          <a:r>
            <a:rPr lang="en-US" sz="1200" kern="1200" dirty="0" err="1">
              <a:solidFill>
                <a:schemeClr val="bg2"/>
              </a:solidFill>
            </a:rPr>
            <a:t>trọng</a:t>
          </a:r>
          <a:r>
            <a:rPr lang="en-US" sz="1200" kern="1200" dirty="0">
              <a:solidFill>
                <a:schemeClr val="bg2"/>
              </a:solidFill>
            </a:rPr>
            <a:t> </a:t>
          </a:r>
          <a:r>
            <a:rPr lang="en-US" sz="1200" kern="1200" dirty="0" err="1">
              <a:solidFill>
                <a:schemeClr val="bg2"/>
              </a:solidFill>
            </a:rPr>
            <a:t>và</a:t>
          </a:r>
          <a:r>
            <a:rPr lang="en-US" sz="1200" kern="1200" dirty="0">
              <a:solidFill>
                <a:schemeClr val="bg2"/>
              </a:solidFill>
            </a:rPr>
            <a:t> </a:t>
          </a:r>
          <a:r>
            <a:rPr lang="en-US" sz="1200" kern="1200" dirty="0" err="1">
              <a:solidFill>
                <a:schemeClr val="bg2"/>
              </a:solidFill>
            </a:rPr>
            <a:t>cần</a:t>
          </a:r>
          <a:r>
            <a:rPr lang="en-US" sz="1200" kern="1200" dirty="0">
              <a:solidFill>
                <a:schemeClr val="bg2"/>
              </a:solidFill>
            </a:rPr>
            <a:t> </a:t>
          </a:r>
          <a:r>
            <a:rPr lang="en-US" sz="1200" kern="1200" dirty="0" err="1">
              <a:solidFill>
                <a:schemeClr val="bg2"/>
              </a:solidFill>
            </a:rPr>
            <a:t>thiết</a:t>
          </a:r>
          <a:r>
            <a:rPr lang="en-US" sz="1200" kern="1200" dirty="0">
              <a:solidFill>
                <a:schemeClr val="bg2"/>
              </a:solidFill>
            </a:rPr>
            <a:t>". </a:t>
          </a:r>
          <a:r>
            <a:rPr lang="en-VN" sz="1200" kern="1200" dirty="0">
              <a:solidFill>
                <a:schemeClr val="bg2"/>
              </a:solidFill>
            </a:rPr>
            <a:t> </a:t>
          </a:r>
          <a:endParaRPr lang="en-US" sz="1200" kern="1200" dirty="0">
            <a:solidFill>
              <a:schemeClr val="bg2"/>
            </a:solidFill>
          </a:endParaRPr>
        </a:p>
      </dsp:txBody>
      <dsp:txXfrm rot="10800000">
        <a:off x="963256" y="1272227"/>
        <a:ext cx="4614741" cy="1596397"/>
      </dsp:txXfrm>
    </dsp:sp>
    <dsp:sp modelId="{65652FB0-C0B4-394A-B1D2-4ACFFC24AD00}">
      <dsp:nvSpPr>
        <dsp:cNvPr id="0" name=""/>
        <dsp:cNvSpPr/>
      </dsp:nvSpPr>
      <dsp:spPr>
        <a:xfrm>
          <a:off x="331335" y="1565425"/>
          <a:ext cx="979577" cy="97957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76313C2F-36F5-104C-B985-203F97327450}">
      <dsp:nvSpPr>
        <dsp:cNvPr id="0" name=""/>
        <dsp:cNvSpPr/>
      </dsp:nvSpPr>
      <dsp:spPr>
        <a:xfrm rot="10800000">
          <a:off x="596438" y="3184154"/>
          <a:ext cx="4970799" cy="933341"/>
        </a:xfrm>
        <a:prstGeom prst="homePlat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31966" tIns="41910" rIns="78232" bIns="41910" numCol="1" spcCol="1270" anchor="ctr" anchorCtr="0">
          <a:noAutofit/>
        </a:bodyPr>
        <a:lstStyle/>
        <a:p>
          <a:pPr marL="0" lvl="0" indent="0" algn="l" defTabSz="466725">
            <a:lnSpc>
              <a:spcPct val="90000"/>
            </a:lnSpc>
            <a:spcBef>
              <a:spcPct val="0"/>
            </a:spcBef>
            <a:spcAft>
              <a:spcPct val="35000"/>
            </a:spcAft>
            <a:buFontTx/>
            <a:buNone/>
          </a:pPr>
          <a:r>
            <a:rPr lang="en-US" sz="1050" kern="1200" dirty="0" err="1">
              <a:solidFill>
                <a:schemeClr val="bg2"/>
              </a:solidFill>
            </a:rPr>
            <a:t>Vì</a:t>
          </a:r>
          <a:r>
            <a:rPr lang="en-US" sz="1050" kern="1200" dirty="0">
              <a:solidFill>
                <a:schemeClr val="bg2"/>
              </a:solidFill>
            </a:rPr>
            <a:t> </a:t>
          </a:r>
          <a:r>
            <a:rPr lang="en-US" sz="1050" kern="1200" dirty="0" err="1">
              <a:solidFill>
                <a:schemeClr val="bg2"/>
              </a:solidFill>
            </a:rPr>
            <a:t>lợi</a:t>
          </a:r>
          <a:r>
            <a:rPr lang="en-US" sz="1050" kern="1200" dirty="0">
              <a:solidFill>
                <a:schemeClr val="bg2"/>
              </a:solidFill>
            </a:rPr>
            <a:t> </a:t>
          </a:r>
          <a:r>
            <a:rPr lang="en-US" sz="1050" kern="1200" dirty="0" err="1">
              <a:solidFill>
                <a:schemeClr val="bg2"/>
              </a:solidFill>
            </a:rPr>
            <a:t>ích</a:t>
          </a:r>
          <a:r>
            <a:rPr lang="en-US" sz="1050" kern="1200" dirty="0">
              <a:solidFill>
                <a:schemeClr val="bg2"/>
              </a:solidFill>
            </a:rPr>
            <a:t> </a:t>
          </a:r>
          <a:r>
            <a:rPr lang="en-US" sz="1050" kern="1200" dirty="0" err="1">
              <a:solidFill>
                <a:schemeClr val="bg2"/>
              </a:solidFill>
            </a:rPr>
            <a:t>trăm</a:t>
          </a:r>
          <a:r>
            <a:rPr lang="en-US" sz="1050" kern="1200" dirty="0">
              <a:solidFill>
                <a:schemeClr val="bg2"/>
              </a:solidFill>
            </a:rPr>
            <a:t> </a:t>
          </a:r>
          <a:r>
            <a:rPr lang="en-US" sz="1050" kern="1200" dirty="0" err="1">
              <a:solidFill>
                <a:schemeClr val="bg2"/>
              </a:solidFill>
            </a:rPr>
            <a:t>năm</a:t>
          </a:r>
          <a:r>
            <a:rPr lang="en-US" sz="1050" kern="1200" dirty="0">
              <a:solidFill>
                <a:schemeClr val="bg2"/>
              </a:solidFill>
            </a:rPr>
            <a:t> </a:t>
          </a:r>
          <a:r>
            <a:rPr lang="en-US" sz="1050" kern="1200" dirty="0" err="1">
              <a:solidFill>
                <a:schemeClr val="bg2"/>
              </a:solidFill>
            </a:rPr>
            <a:t>thì</a:t>
          </a:r>
          <a:r>
            <a:rPr lang="en-US" sz="1050" kern="1200" dirty="0">
              <a:solidFill>
                <a:schemeClr val="bg2"/>
              </a:solidFill>
            </a:rPr>
            <a:t> </a:t>
          </a:r>
          <a:r>
            <a:rPr lang="en-US" sz="1050" kern="1200" dirty="0" err="1">
              <a:solidFill>
                <a:schemeClr val="bg2"/>
              </a:solidFill>
            </a:rPr>
            <a:t>phải</a:t>
          </a:r>
          <a:r>
            <a:rPr lang="en-US" sz="1050" kern="1200" dirty="0">
              <a:solidFill>
                <a:schemeClr val="bg2"/>
              </a:solidFill>
            </a:rPr>
            <a:t> </a:t>
          </a:r>
          <a:r>
            <a:rPr lang="en-US" sz="1050" kern="1200" dirty="0" err="1">
              <a:solidFill>
                <a:schemeClr val="bg2"/>
              </a:solidFill>
            </a:rPr>
            <a:t>trồng</a:t>
          </a:r>
          <a:r>
            <a:rPr lang="en-US" sz="1050" kern="1200" dirty="0">
              <a:solidFill>
                <a:schemeClr val="bg2"/>
              </a:solidFill>
            </a:rPr>
            <a:t> </a:t>
          </a:r>
          <a:r>
            <a:rPr lang="en-US" sz="1050" kern="1200" dirty="0" err="1">
              <a:solidFill>
                <a:schemeClr val="bg2"/>
              </a:solidFill>
            </a:rPr>
            <a:t>người</a:t>
          </a:r>
          <a:r>
            <a:rPr lang="en-US" sz="1050" kern="1200" dirty="0">
              <a:solidFill>
                <a:schemeClr val="bg2"/>
              </a:solidFill>
            </a:rPr>
            <a:t>. </a:t>
          </a:r>
          <a:r>
            <a:rPr lang="en-US" sz="1050" kern="1200" dirty="0" err="1">
              <a:solidFill>
                <a:schemeClr val="bg2"/>
              </a:solidFill>
            </a:rPr>
            <a:t>Chúng</a:t>
          </a:r>
          <a:r>
            <a:rPr lang="en-US" sz="1050" kern="1200" dirty="0">
              <a:solidFill>
                <a:schemeClr val="bg2"/>
              </a:solidFill>
            </a:rPr>
            <a:t> ta </a:t>
          </a:r>
          <a:r>
            <a:rPr lang="en-US" sz="1050" kern="1200" dirty="0" err="1">
              <a:solidFill>
                <a:schemeClr val="bg2"/>
              </a:solidFill>
            </a:rPr>
            <a:t>phải</a:t>
          </a:r>
          <a:r>
            <a:rPr lang="en-US" sz="1050" kern="1200" dirty="0">
              <a:solidFill>
                <a:schemeClr val="bg2"/>
              </a:solidFill>
            </a:rPr>
            <a:t> </a:t>
          </a:r>
          <a:r>
            <a:rPr lang="en-US" sz="1050" kern="1200" dirty="0" err="1">
              <a:solidFill>
                <a:schemeClr val="bg2"/>
              </a:solidFill>
            </a:rPr>
            <a:t>đào</a:t>
          </a:r>
          <a:r>
            <a:rPr lang="en-US" sz="1050" kern="1200" dirty="0">
              <a:solidFill>
                <a:schemeClr val="bg2"/>
              </a:solidFill>
            </a:rPr>
            <a:t> </a:t>
          </a:r>
          <a:r>
            <a:rPr lang="en-US" sz="1050" kern="1200" dirty="0" err="1">
              <a:solidFill>
                <a:schemeClr val="bg2"/>
              </a:solidFill>
            </a:rPr>
            <a:t>tạo</a:t>
          </a:r>
          <a:r>
            <a:rPr lang="en-US" sz="1050" kern="1200" dirty="0">
              <a:solidFill>
                <a:schemeClr val="bg2"/>
              </a:solidFill>
            </a:rPr>
            <a:t> ra </a:t>
          </a:r>
          <a:r>
            <a:rPr lang="en-US" sz="1050" kern="1200" dirty="0" err="1">
              <a:solidFill>
                <a:schemeClr val="bg2"/>
              </a:solidFill>
            </a:rPr>
            <a:t>những</a:t>
          </a:r>
          <a:r>
            <a:rPr lang="en-US" sz="1050" kern="1200" dirty="0">
              <a:solidFill>
                <a:schemeClr val="bg2"/>
              </a:solidFill>
            </a:rPr>
            <a:t> </a:t>
          </a:r>
          <a:r>
            <a:rPr lang="en-US" sz="1050" kern="1200" dirty="0" err="1">
              <a:solidFill>
                <a:schemeClr val="bg2"/>
              </a:solidFill>
            </a:rPr>
            <a:t>công</a:t>
          </a:r>
          <a:r>
            <a:rPr lang="en-US" sz="1050" kern="1200" dirty="0">
              <a:solidFill>
                <a:schemeClr val="bg2"/>
              </a:solidFill>
            </a:rPr>
            <a:t> </a:t>
          </a:r>
          <a:r>
            <a:rPr lang="en-US" sz="1050" kern="1200" dirty="0" err="1">
              <a:solidFill>
                <a:schemeClr val="bg2"/>
              </a:solidFill>
            </a:rPr>
            <a:t>dân</a:t>
          </a:r>
          <a:r>
            <a:rPr lang="en-US" sz="1050" kern="1200" dirty="0">
              <a:solidFill>
                <a:schemeClr val="bg2"/>
              </a:solidFill>
            </a:rPr>
            <a:t> </a:t>
          </a:r>
          <a:r>
            <a:rPr lang="en-US" sz="1050" kern="1200" dirty="0" err="1">
              <a:solidFill>
                <a:schemeClr val="bg2"/>
              </a:solidFill>
            </a:rPr>
            <a:t>tốt</a:t>
          </a:r>
          <a:r>
            <a:rPr lang="en-US" sz="1050" kern="1200" dirty="0">
              <a:solidFill>
                <a:schemeClr val="bg2"/>
              </a:solidFill>
            </a:rPr>
            <a:t> </a:t>
          </a:r>
          <a:r>
            <a:rPr lang="en-US" sz="1050" kern="1200" dirty="0" err="1">
              <a:solidFill>
                <a:schemeClr val="bg2"/>
              </a:solidFill>
            </a:rPr>
            <a:t>và</a:t>
          </a:r>
          <a:r>
            <a:rPr lang="en-US" sz="1050" kern="1200" dirty="0">
              <a:solidFill>
                <a:schemeClr val="bg2"/>
              </a:solidFill>
            </a:rPr>
            <a:t> </a:t>
          </a:r>
          <a:r>
            <a:rPr lang="en-US" sz="1050" kern="1200" dirty="0" err="1">
              <a:solidFill>
                <a:schemeClr val="bg2"/>
              </a:solidFill>
            </a:rPr>
            <a:t>cán</a:t>
          </a:r>
          <a:r>
            <a:rPr lang="en-US" sz="1050" kern="1200" dirty="0">
              <a:solidFill>
                <a:schemeClr val="bg2"/>
              </a:solidFill>
            </a:rPr>
            <a:t> </a:t>
          </a:r>
          <a:r>
            <a:rPr lang="en-US" sz="1050" kern="1200" dirty="0" err="1">
              <a:solidFill>
                <a:schemeClr val="bg2"/>
              </a:solidFill>
            </a:rPr>
            <a:t>bộ</a:t>
          </a:r>
          <a:r>
            <a:rPr lang="en-US" sz="1050" kern="1200" dirty="0">
              <a:solidFill>
                <a:schemeClr val="bg2"/>
              </a:solidFill>
            </a:rPr>
            <a:t> </a:t>
          </a:r>
          <a:r>
            <a:rPr lang="en-US" sz="1050" kern="1200" dirty="0" err="1">
              <a:solidFill>
                <a:schemeClr val="bg2"/>
              </a:solidFill>
            </a:rPr>
            <a:t>tốt</a:t>
          </a:r>
          <a:r>
            <a:rPr lang="en-US" sz="1050" kern="1200" dirty="0">
              <a:solidFill>
                <a:schemeClr val="bg2"/>
              </a:solidFill>
            </a:rPr>
            <a:t> </a:t>
          </a:r>
          <a:r>
            <a:rPr lang="en-US" sz="1050" kern="1200" dirty="0" err="1">
              <a:solidFill>
                <a:schemeClr val="bg2"/>
              </a:solidFill>
            </a:rPr>
            <a:t>cho</a:t>
          </a:r>
          <a:r>
            <a:rPr lang="en-US" sz="1050" kern="1200" dirty="0">
              <a:solidFill>
                <a:schemeClr val="bg2"/>
              </a:solidFill>
            </a:rPr>
            <a:t> </a:t>
          </a:r>
          <a:r>
            <a:rPr lang="en-US" sz="1050" kern="1200" dirty="0" err="1">
              <a:solidFill>
                <a:schemeClr val="bg2"/>
              </a:solidFill>
            </a:rPr>
            <a:t>nước</a:t>
          </a:r>
          <a:r>
            <a:rPr lang="en-US" sz="1050" kern="1200" dirty="0">
              <a:solidFill>
                <a:schemeClr val="bg2"/>
              </a:solidFill>
            </a:rPr>
            <a:t> </a:t>
          </a:r>
          <a:r>
            <a:rPr lang="en-US" sz="1050" kern="1200" dirty="0" err="1">
              <a:solidFill>
                <a:schemeClr val="bg2"/>
              </a:solidFill>
            </a:rPr>
            <a:t>nhà</a:t>
          </a:r>
          <a:r>
            <a:rPr lang="en-US" sz="1050" kern="1200" dirty="0">
              <a:solidFill>
                <a:schemeClr val="bg2"/>
              </a:solidFill>
            </a:rPr>
            <a:t>, </a:t>
          </a:r>
          <a:r>
            <a:rPr lang="en-US" sz="1050" kern="1200" dirty="0" err="1">
              <a:solidFill>
                <a:schemeClr val="bg2"/>
              </a:solidFill>
            </a:rPr>
            <a:t>Hồ</a:t>
          </a:r>
          <a:r>
            <a:rPr lang="en-US" sz="1050" kern="1200" dirty="0">
              <a:solidFill>
                <a:schemeClr val="bg2"/>
              </a:solidFill>
            </a:rPr>
            <a:t> </a:t>
          </a:r>
          <a:r>
            <a:rPr lang="en-US" sz="1050" kern="1200" dirty="0" err="1">
              <a:solidFill>
                <a:schemeClr val="bg2"/>
              </a:solidFill>
            </a:rPr>
            <a:t>Chí</a:t>
          </a:r>
          <a:r>
            <a:rPr lang="en-US" sz="1050" kern="1200" dirty="0">
              <a:solidFill>
                <a:schemeClr val="bg2"/>
              </a:solidFill>
            </a:rPr>
            <a:t> Minh </a:t>
          </a:r>
          <a:r>
            <a:rPr lang="en-US" sz="1050" kern="1200" dirty="0" err="1">
              <a:solidFill>
                <a:schemeClr val="bg2"/>
              </a:solidFill>
            </a:rPr>
            <a:t>quan</a:t>
          </a:r>
          <a:r>
            <a:rPr lang="en-US" sz="1050" kern="1200" dirty="0">
              <a:solidFill>
                <a:schemeClr val="bg2"/>
              </a:solidFill>
            </a:rPr>
            <a:t> </a:t>
          </a:r>
          <a:r>
            <a:rPr lang="en-US" sz="1050" kern="1200" dirty="0" err="1">
              <a:solidFill>
                <a:schemeClr val="bg2"/>
              </a:solidFill>
            </a:rPr>
            <a:t>niệm</a:t>
          </a:r>
          <a:r>
            <a:rPr lang="en-US" sz="1050" kern="1200" dirty="0">
              <a:solidFill>
                <a:schemeClr val="bg2"/>
              </a:solidFill>
            </a:rPr>
            <a:t>, "</a:t>
          </a:r>
          <a:r>
            <a:rPr lang="en-US" sz="1050" kern="1200" dirty="0" err="1">
              <a:solidFill>
                <a:schemeClr val="bg2"/>
              </a:solidFill>
            </a:rPr>
            <a:t>trồng</a:t>
          </a:r>
          <a:r>
            <a:rPr lang="en-US" sz="1050" kern="1200" dirty="0">
              <a:solidFill>
                <a:schemeClr val="bg2"/>
              </a:solidFill>
            </a:rPr>
            <a:t> </a:t>
          </a:r>
          <a:r>
            <a:rPr lang="en-US" sz="1050" kern="1200" dirty="0" err="1">
              <a:solidFill>
                <a:schemeClr val="bg2"/>
              </a:solidFill>
            </a:rPr>
            <a:t>người</a:t>
          </a:r>
          <a:r>
            <a:rPr lang="en-US" sz="1050" kern="1200" dirty="0">
              <a:solidFill>
                <a:schemeClr val="bg2"/>
              </a:solidFill>
            </a:rPr>
            <a:t>" </a:t>
          </a:r>
          <a:r>
            <a:rPr lang="en-US" sz="1050" kern="1200" dirty="0" err="1">
              <a:solidFill>
                <a:schemeClr val="bg2"/>
              </a:solidFill>
            </a:rPr>
            <a:t>là</a:t>
          </a:r>
          <a:r>
            <a:rPr lang="en-US" sz="1050" kern="1200" dirty="0">
              <a:solidFill>
                <a:schemeClr val="bg2"/>
              </a:solidFill>
            </a:rPr>
            <a:t> </a:t>
          </a:r>
          <a:r>
            <a:rPr lang="en-US" sz="1050" kern="1200" dirty="0" err="1">
              <a:solidFill>
                <a:schemeClr val="bg2"/>
              </a:solidFill>
            </a:rPr>
            <a:t>một</a:t>
          </a:r>
          <a:r>
            <a:rPr lang="en-US" sz="1050" kern="1200" dirty="0">
              <a:solidFill>
                <a:schemeClr val="bg2"/>
              </a:solidFill>
            </a:rPr>
            <a:t> </a:t>
          </a:r>
          <a:r>
            <a:rPr lang="en-US" sz="1050" kern="1200" dirty="0" err="1">
              <a:solidFill>
                <a:schemeClr val="bg2"/>
              </a:solidFill>
            </a:rPr>
            <a:t>trách</a:t>
          </a:r>
          <a:r>
            <a:rPr lang="en-US" sz="1050" kern="1200" dirty="0">
              <a:solidFill>
                <a:schemeClr val="bg2"/>
              </a:solidFill>
            </a:rPr>
            <a:t> </a:t>
          </a:r>
          <a:r>
            <a:rPr lang="en-US" sz="1050" kern="1200" dirty="0" err="1">
              <a:solidFill>
                <a:schemeClr val="bg2"/>
              </a:solidFill>
            </a:rPr>
            <a:t>nhiệm</a:t>
          </a:r>
          <a:r>
            <a:rPr lang="en-US" sz="1050" kern="1200" dirty="0">
              <a:solidFill>
                <a:schemeClr val="bg2"/>
              </a:solidFill>
            </a:rPr>
            <a:t> </a:t>
          </a:r>
          <a:r>
            <a:rPr lang="en-US" sz="1050" kern="1200" dirty="0" err="1">
              <a:solidFill>
                <a:schemeClr val="bg2"/>
              </a:solidFill>
            </a:rPr>
            <a:t>nặng</a:t>
          </a:r>
          <a:r>
            <a:rPr lang="en-US" sz="1050" kern="1200" dirty="0">
              <a:solidFill>
                <a:schemeClr val="bg2"/>
              </a:solidFill>
            </a:rPr>
            <a:t> </a:t>
          </a:r>
          <a:r>
            <a:rPr lang="en-US" sz="1050" kern="1200" dirty="0" err="1">
              <a:solidFill>
                <a:schemeClr val="bg2"/>
              </a:solidFill>
            </a:rPr>
            <a:t>nề</a:t>
          </a:r>
          <a:r>
            <a:rPr lang="en-US" sz="1050" kern="1200" dirty="0">
              <a:solidFill>
                <a:schemeClr val="bg2"/>
              </a:solidFill>
            </a:rPr>
            <a:t> </a:t>
          </a:r>
          <a:r>
            <a:rPr lang="en-US" sz="1050" kern="1200" dirty="0" err="1">
              <a:solidFill>
                <a:schemeClr val="bg2"/>
              </a:solidFill>
            </a:rPr>
            <a:t>nhưng</a:t>
          </a:r>
          <a:r>
            <a:rPr lang="en-US" sz="1050" kern="1200" dirty="0">
              <a:solidFill>
                <a:schemeClr val="bg2"/>
              </a:solidFill>
            </a:rPr>
            <a:t> </a:t>
          </a:r>
          <a:r>
            <a:rPr lang="en-US" sz="1050" kern="1200" dirty="0" err="1">
              <a:solidFill>
                <a:schemeClr val="bg2"/>
              </a:solidFill>
            </a:rPr>
            <a:t>rất</a:t>
          </a:r>
          <a:r>
            <a:rPr lang="en-US" sz="1050" kern="1200" dirty="0">
              <a:solidFill>
                <a:schemeClr val="bg2"/>
              </a:solidFill>
            </a:rPr>
            <a:t> </a:t>
          </a:r>
          <a:r>
            <a:rPr lang="en-US" sz="1050" kern="1200" dirty="0" err="1">
              <a:solidFill>
                <a:schemeClr val="bg2"/>
              </a:solidFill>
            </a:rPr>
            <a:t>vẻ</a:t>
          </a:r>
          <a:r>
            <a:rPr lang="en-US" sz="1050" kern="1200" dirty="0">
              <a:solidFill>
                <a:schemeClr val="bg2"/>
              </a:solidFill>
            </a:rPr>
            <a:t> vang, </a:t>
          </a:r>
          <a:r>
            <a:rPr lang="en-US" sz="1050" kern="1200" dirty="0" err="1">
              <a:solidFill>
                <a:schemeClr val="bg2"/>
              </a:solidFill>
            </a:rPr>
            <a:t>là</a:t>
          </a:r>
          <a:r>
            <a:rPr lang="en-US" sz="1050" kern="1200" dirty="0">
              <a:solidFill>
                <a:schemeClr val="bg2"/>
              </a:solidFill>
            </a:rPr>
            <a:t> </a:t>
          </a:r>
          <a:r>
            <a:rPr lang="en-US" sz="1050" kern="1200" dirty="0" err="1">
              <a:solidFill>
                <a:schemeClr val="bg2"/>
              </a:solidFill>
            </a:rPr>
            <a:t>công</a:t>
          </a:r>
          <a:r>
            <a:rPr lang="en-US" sz="1050" kern="1200" dirty="0">
              <a:solidFill>
                <a:schemeClr val="bg2"/>
              </a:solidFill>
            </a:rPr>
            <a:t> </a:t>
          </a:r>
          <a:r>
            <a:rPr lang="en-US" sz="1050" kern="1200" dirty="0" err="1">
              <a:solidFill>
                <a:schemeClr val="bg2"/>
              </a:solidFill>
            </a:rPr>
            <a:t>việc</a:t>
          </a:r>
          <a:r>
            <a:rPr lang="en-US" sz="1050" kern="1200" dirty="0">
              <a:solidFill>
                <a:schemeClr val="bg2"/>
              </a:solidFill>
            </a:rPr>
            <a:t> "</a:t>
          </a:r>
          <a:r>
            <a:rPr lang="en-US" sz="1050" kern="1200" dirty="0" err="1">
              <a:solidFill>
                <a:schemeClr val="bg2"/>
              </a:solidFill>
            </a:rPr>
            <a:t>trăm</a:t>
          </a:r>
          <a:r>
            <a:rPr lang="en-US" sz="1050" kern="1200" dirty="0">
              <a:solidFill>
                <a:schemeClr val="bg2"/>
              </a:solidFill>
            </a:rPr>
            <a:t> </a:t>
          </a:r>
          <a:r>
            <a:rPr lang="en-US" sz="1050" kern="1200" dirty="0" err="1">
              <a:solidFill>
                <a:schemeClr val="bg2"/>
              </a:solidFill>
            </a:rPr>
            <a:t>năm</a:t>
          </a:r>
          <a:r>
            <a:rPr lang="en-US" sz="1050" kern="1200" dirty="0">
              <a:solidFill>
                <a:schemeClr val="bg2"/>
              </a:solidFill>
            </a:rPr>
            <a:t>",</a:t>
          </a:r>
          <a:r>
            <a:rPr lang="en-US" sz="1050" kern="1200" dirty="0" err="1">
              <a:solidFill>
                <a:schemeClr val="bg2"/>
              </a:solidFill>
            </a:rPr>
            <a:t>không</a:t>
          </a:r>
          <a:r>
            <a:rPr lang="en-US" sz="1050" kern="1200" dirty="0">
              <a:solidFill>
                <a:schemeClr val="bg2"/>
              </a:solidFill>
            </a:rPr>
            <a:t> </a:t>
          </a:r>
          <a:r>
            <a:rPr lang="en-US" sz="1050" kern="1200" dirty="0" err="1">
              <a:solidFill>
                <a:schemeClr val="bg2"/>
              </a:solidFill>
            </a:rPr>
            <a:t>thể</a:t>
          </a:r>
          <a:r>
            <a:rPr lang="en-US" sz="1050" kern="1200" dirty="0">
              <a:solidFill>
                <a:schemeClr val="bg2"/>
              </a:solidFill>
            </a:rPr>
            <a:t> </a:t>
          </a:r>
          <a:r>
            <a:rPr lang="en-US" sz="1050" kern="1200" dirty="0" err="1">
              <a:solidFill>
                <a:schemeClr val="bg2"/>
              </a:solidFill>
            </a:rPr>
            <a:t>nóng</a:t>
          </a:r>
          <a:r>
            <a:rPr lang="en-US" sz="1050" kern="1200" dirty="0">
              <a:solidFill>
                <a:schemeClr val="bg2"/>
              </a:solidFill>
            </a:rPr>
            <a:t> </a:t>
          </a:r>
          <a:r>
            <a:rPr lang="en-US" sz="1050" kern="1200" dirty="0" err="1">
              <a:solidFill>
                <a:schemeClr val="bg2"/>
              </a:solidFill>
            </a:rPr>
            <a:t>vội</a:t>
          </a:r>
          <a:r>
            <a:rPr lang="en-US" sz="1050" kern="1200" dirty="0">
              <a:solidFill>
                <a:schemeClr val="bg2"/>
              </a:solidFill>
            </a:rPr>
            <a:t> "</a:t>
          </a:r>
          <a:r>
            <a:rPr lang="en-US" sz="1050" kern="1200" dirty="0" err="1">
              <a:solidFill>
                <a:schemeClr val="bg2"/>
              </a:solidFill>
            </a:rPr>
            <a:t>một</a:t>
          </a:r>
          <a:r>
            <a:rPr lang="en-US" sz="1050" kern="1200" dirty="0">
              <a:solidFill>
                <a:schemeClr val="bg2"/>
              </a:solidFill>
            </a:rPr>
            <a:t> </a:t>
          </a:r>
          <a:r>
            <a:rPr lang="en-US" sz="1050" kern="1200" dirty="0" err="1">
              <a:solidFill>
                <a:schemeClr val="bg2"/>
              </a:solidFill>
            </a:rPr>
            <a:t>sớm</a:t>
          </a:r>
          <a:r>
            <a:rPr lang="en-US" sz="1050" kern="1200" dirty="0">
              <a:solidFill>
                <a:schemeClr val="bg2"/>
              </a:solidFill>
            </a:rPr>
            <a:t>, </a:t>
          </a:r>
          <a:r>
            <a:rPr lang="en-US" sz="1050" kern="1200" dirty="0" err="1">
              <a:solidFill>
                <a:schemeClr val="bg2"/>
              </a:solidFill>
            </a:rPr>
            <a:t>một</a:t>
          </a:r>
          <a:r>
            <a:rPr lang="en-US" sz="1050" kern="1200" dirty="0">
              <a:solidFill>
                <a:schemeClr val="bg2"/>
              </a:solidFill>
            </a:rPr>
            <a:t> </a:t>
          </a:r>
          <a:r>
            <a:rPr lang="en-US" sz="1050" kern="1200" dirty="0" err="1">
              <a:solidFill>
                <a:schemeClr val="bg2"/>
              </a:solidFill>
            </a:rPr>
            <a:t>chiều</a:t>
          </a:r>
          <a:r>
            <a:rPr lang="en-US" sz="1050" kern="1200" dirty="0">
              <a:solidFill>
                <a:schemeClr val="bg2"/>
              </a:solidFill>
            </a:rPr>
            <a:t>", </a:t>
          </a:r>
          <a:r>
            <a:rPr lang="en-US" sz="1050" kern="1200" dirty="0" err="1">
              <a:solidFill>
                <a:schemeClr val="bg2"/>
              </a:solidFill>
            </a:rPr>
            <a:t>mà</a:t>
          </a:r>
          <a:r>
            <a:rPr lang="en-US" sz="1050" kern="1200" dirty="0">
              <a:solidFill>
                <a:schemeClr val="bg2"/>
              </a:solidFill>
            </a:rPr>
            <a:t> </a:t>
          </a:r>
          <a:r>
            <a:rPr lang="en-US" sz="1050" kern="1200" dirty="0" err="1">
              <a:solidFill>
                <a:schemeClr val="bg2"/>
              </a:solidFill>
            </a:rPr>
            <a:t>tất</a:t>
          </a:r>
          <a:r>
            <a:rPr lang="en-US" sz="1050" kern="1200" dirty="0">
              <a:solidFill>
                <a:schemeClr val="bg2"/>
              </a:solidFill>
            </a:rPr>
            <a:t> </a:t>
          </a:r>
          <a:r>
            <a:rPr lang="en-US" sz="1050" kern="1200" dirty="0" err="1">
              <a:solidFill>
                <a:schemeClr val="bg2"/>
              </a:solidFill>
            </a:rPr>
            <a:t>yếu</a:t>
          </a:r>
          <a:r>
            <a:rPr lang="en-US" sz="1050" kern="1200" dirty="0">
              <a:solidFill>
                <a:schemeClr val="bg2"/>
              </a:solidFill>
            </a:rPr>
            <a:t> </a:t>
          </a:r>
          <a:r>
            <a:rPr lang="en-US" sz="1050" kern="1200" dirty="0" err="1">
              <a:solidFill>
                <a:schemeClr val="bg2"/>
              </a:solidFill>
            </a:rPr>
            <a:t>phải</a:t>
          </a:r>
          <a:r>
            <a:rPr lang="en-US" sz="1050" kern="1200" dirty="0">
              <a:solidFill>
                <a:schemeClr val="bg2"/>
              </a:solidFill>
            </a:rPr>
            <a:t> </a:t>
          </a:r>
          <a:r>
            <a:rPr lang="en-US" sz="1050" kern="1200" dirty="0" err="1">
              <a:solidFill>
                <a:schemeClr val="bg2"/>
              </a:solidFill>
            </a:rPr>
            <a:t>trải</a:t>
          </a:r>
          <a:r>
            <a:rPr lang="en-US" sz="1050" kern="1200" dirty="0">
              <a:solidFill>
                <a:schemeClr val="bg2"/>
              </a:solidFill>
            </a:rPr>
            <a:t> qua </a:t>
          </a:r>
          <a:r>
            <a:rPr lang="en-US" sz="1050" kern="1200" dirty="0" err="1">
              <a:solidFill>
                <a:schemeClr val="bg2"/>
              </a:solidFill>
            </a:rPr>
            <a:t>một</a:t>
          </a:r>
          <a:r>
            <a:rPr lang="en-US" sz="1050" kern="1200" dirty="0">
              <a:solidFill>
                <a:schemeClr val="bg2"/>
              </a:solidFill>
            </a:rPr>
            <a:t> </a:t>
          </a:r>
          <a:r>
            <a:rPr lang="en-US" sz="1050" kern="1200" dirty="0" err="1">
              <a:solidFill>
                <a:schemeClr val="bg2"/>
              </a:solidFill>
            </a:rPr>
            <a:t>quá</a:t>
          </a:r>
          <a:r>
            <a:rPr lang="en-US" sz="1050" kern="1200" dirty="0">
              <a:solidFill>
                <a:schemeClr val="bg2"/>
              </a:solidFill>
            </a:rPr>
            <a:t> </a:t>
          </a:r>
          <a:r>
            <a:rPr lang="en-US" sz="1050" kern="1200" dirty="0" err="1">
              <a:solidFill>
                <a:schemeClr val="bg2"/>
              </a:solidFill>
            </a:rPr>
            <a:t>trình</a:t>
          </a:r>
          <a:r>
            <a:rPr lang="en-US" sz="1050" kern="1200" dirty="0">
              <a:solidFill>
                <a:schemeClr val="bg2"/>
              </a:solidFill>
            </a:rPr>
            <a:t> </a:t>
          </a:r>
          <a:r>
            <a:rPr lang="en-US" sz="1050" kern="1200" dirty="0" err="1">
              <a:solidFill>
                <a:schemeClr val="bg2"/>
              </a:solidFill>
            </a:rPr>
            <a:t>lâu</a:t>
          </a:r>
          <a:r>
            <a:rPr lang="en-US" sz="1050" kern="1200" dirty="0">
              <a:solidFill>
                <a:schemeClr val="bg2"/>
              </a:solidFill>
            </a:rPr>
            <a:t> </a:t>
          </a:r>
          <a:r>
            <a:rPr lang="en-US" sz="1050" kern="1200" dirty="0" err="1">
              <a:solidFill>
                <a:schemeClr val="bg2"/>
              </a:solidFill>
            </a:rPr>
            <a:t>dài</a:t>
          </a:r>
          <a:r>
            <a:rPr lang="en-US" sz="1050" kern="1200" dirty="0">
              <a:solidFill>
                <a:schemeClr val="bg2"/>
              </a:solidFill>
            </a:rPr>
            <a:t>, </a:t>
          </a:r>
          <a:r>
            <a:rPr lang="en-US" sz="1050" kern="1200" dirty="0" err="1">
              <a:solidFill>
                <a:schemeClr val="bg2"/>
              </a:solidFill>
            </a:rPr>
            <a:t>gắn</a:t>
          </a:r>
          <a:r>
            <a:rPr lang="en-US" sz="1050" kern="1200" dirty="0">
              <a:solidFill>
                <a:schemeClr val="bg2"/>
              </a:solidFill>
            </a:rPr>
            <a:t> </a:t>
          </a:r>
          <a:r>
            <a:rPr lang="en-US" sz="1050" kern="1200" dirty="0" err="1">
              <a:solidFill>
                <a:schemeClr val="bg2"/>
              </a:solidFill>
            </a:rPr>
            <a:t>với</a:t>
          </a:r>
          <a:r>
            <a:rPr lang="en-US" sz="1050" kern="1200" dirty="0">
              <a:solidFill>
                <a:schemeClr val="bg2"/>
              </a:solidFill>
            </a:rPr>
            <a:t> </a:t>
          </a:r>
          <a:r>
            <a:rPr lang="en-US" sz="1050" kern="1200" dirty="0" err="1">
              <a:solidFill>
                <a:schemeClr val="bg2"/>
              </a:solidFill>
            </a:rPr>
            <a:t>các</a:t>
          </a:r>
          <a:r>
            <a:rPr lang="en-US" sz="1050" kern="1200" dirty="0">
              <a:solidFill>
                <a:schemeClr val="bg2"/>
              </a:solidFill>
            </a:rPr>
            <a:t> </a:t>
          </a:r>
          <a:r>
            <a:rPr lang="en-US" sz="1050" kern="1200" dirty="0" err="1">
              <a:solidFill>
                <a:schemeClr val="bg2"/>
              </a:solidFill>
            </a:rPr>
            <a:t>giai</a:t>
          </a:r>
          <a:r>
            <a:rPr lang="en-US" sz="1050" kern="1200" dirty="0">
              <a:solidFill>
                <a:schemeClr val="bg2"/>
              </a:solidFill>
            </a:rPr>
            <a:t> </a:t>
          </a:r>
          <a:r>
            <a:rPr lang="en-US" sz="1050" kern="1200" dirty="0" err="1">
              <a:solidFill>
                <a:schemeClr val="bg2"/>
              </a:solidFill>
            </a:rPr>
            <a:t>đoạn</a:t>
          </a:r>
          <a:r>
            <a:rPr lang="en-US" sz="1050" kern="1200" dirty="0">
              <a:solidFill>
                <a:schemeClr val="bg2"/>
              </a:solidFill>
            </a:rPr>
            <a:t> </a:t>
          </a:r>
          <a:r>
            <a:rPr lang="en-US" sz="1050" kern="1200" dirty="0" err="1">
              <a:solidFill>
                <a:schemeClr val="bg2"/>
              </a:solidFill>
            </a:rPr>
            <a:t>phát</a:t>
          </a:r>
          <a:r>
            <a:rPr lang="en-US" sz="1050" kern="1200" dirty="0">
              <a:solidFill>
                <a:schemeClr val="bg2"/>
              </a:solidFill>
            </a:rPr>
            <a:t> </a:t>
          </a:r>
          <a:r>
            <a:rPr lang="en-US" sz="1050" kern="1200" dirty="0" err="1">
              <a:solidFill>
                <a:schemeClr val="bg2"/>
              </a:solidFill>
            </a:rPr>
            <a:t>triển</a:t>
          </a:r>
          <a:r>
            <a:rPr lang="en-US" sz="1050" kern="1200" dirty="0">
              <a:solidFill>
                <a:schemeClr val="bg2"/>
              </a:solidFill>
            </a:rPr>
            <a:t> </a:t>
          </a:r>
          <a:r>
            <a:rPr lang="en-US" sz="1050" kern="1200" dirty="0" err="1">
              <a:solidFill>
                <a:schemeClr val="bg2"/>
              </a:solidFill>
            </a:rPr>
            <a:t>của</a:t>
          </a:r>
          <a:r>
            <a:rPr lang="en-US" sz="1050" kern="1200" dirty="0">
              <a:solidFill>
                <a:schemeClr val="bg2"/>
              </a:solidFill>
            </a:rPr>
            <a:t> </a:t>
          </a:r>
          <a:r>
            <a:rPr lang="en-US" sz="1050" kern="1200" dirty="0" err="1">
              <a:solidFill>
                <a:schemeClr val="bg2"/>
              </a:solidFill>
            </a:rPr>
            <a:t>cách</a:t>
          </a:r>
          <a:r>
            <a:rPr lang="en-US" sz="1050" kern="1200" dirty="0">
              <a:solidFill>
                <a:schemeClr val="bg2"/>
              </a:solidFill>
            </a:rPr>
            <a:t> </a:t>
          </a:r>
          <a:r>
            <a:rPr lang="en-US" sz="1050" kern="1200" dirty="0" err="1">
              <a:solidFill>
                <a:schemeClr val="bg2"/>
              </a:solidFill>
            </a:rPr>
            <a:t>mạng</a:t>
          </a:r>
          <a:r>
            <a:rPr lang="en-US" sz="1050" kern="1200" dirty="0">
              <a:solidFill>
                <a:schemeClr val="bg2"/>
              </a:solidFill>
            </a:rPr>
            <a:t>. </a:t>
          </a:r>
          <a:r>
            <a:rPr lang="en-VN" sz="1050" kern="1200" dirty="0">
              <a:solidFill>
                <a:schemeClr val="bg2"/>
              </a:solidFill>
            </a:rPr>
            <a:t> </a:t>
          </a:r>
          <a:endParaRPr lang="en-US" sz="1050" kern="1200" dirty="0">
            <a:solidFill>
              <a:schemeClr val="bg2"/>
            </a:solidFill>
          </a:endParaRPr>
        </a:p>
      </dsp:txBody>
      <dsp:txXfrm rot="10800000">
        <a:off x="829773" y="3184154"/>
        <a:ext cx="4737464" cy="933341"/>
      </dsp:txXfrm>
    </dsp:sp>
    <dsp:sp modelId="{5E9C0D58-7BBE-294D-A909-F3179BED2038}">
      <dsp:nvSpPr>
        <dsp:cNvPr id="0" name=""/>
        <dsp:cNvSpPr/>
      </dsp:nvSpPr>
      <dsp:spPr>
        <a:xfrm>
          <a:off x="210048" y="3161275"/>
          <a:ext cx="979577" cy="97957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A8E4E-5037-D646-B335-80BA33D35AD8}">
      <dsp:nvSpPr>
        <dsp:cNvPr id="0" name=""/>
        <dsp:cNvSpPr/>
      </dsp:nvSpPr>
      <dsp:spPr>
        <a:xfrm>
          <a:off x="0" y="0"/>
          <a:ext cx="7623018" cy="1880206"/>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4FB2C4-69A3-4349-BDB7-6A6F1E9E51B7}">
      <dsp:nvSpPr>
        <dsp:cNvPr id="0" name=""/>
        <dsp:cNvSpPr/>
      </dsp:nvSpPr>
      <dsp:spPr>
        <a:xfrm>
          <a:off x="228690" y="250694"/>
          <a:ext cx="2239261" cy="137881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72A5BA-87EC-244D-8F4C-5412BE5BD6F5}">
      <dsp:nvSpPr>
        <dsp:cNvPr id="0" name=""/>
        <dsp:cNvSpPr/>
      </dsp:nvSpPr>
      <dsp:spPr>
        <a:xfrm rot="10800000">
          <a:off x="228690" y="1880206"/>
          <a:ext cx="2239261" cy="229803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Font typeface="Wingdings" pitchFamily="2" charset="2"/>
            <a:buNone/>
          </a:pPr>
          <a:r>
            <a:rPr lang="en-US" sz="1400" b="1" i="0" kern="1200" dirty="0" err="1">
              <a:solidFill>
                <a:schemeClr val="bg2"/>
              </a:solidFill>
            </a:rPr>
            <a:t>Thứ</a:t>
          </a:r>
          <a:r>
            <a:rPr lang="en-US" sz="1400" b="1" i="0" kern="1200" dirty="0">
              <a:solidFill>
                <a:schemeClr val="bg2"/>
              </a:solidFill>
            </a:rPr>
            <a:t> </a:t>
          </a:r>
          <a:r>
            <a:rPr lang="en-US" sz="1400" b="1" i="0" kern="1200" dirty="0" err="1">
              <a:solidFill>
                <a:schemeClr val="bg2"/>
              </a:solidFill>
            </a:rPr>
            <a:t>nhất</a:t>
          </a:r>
          <a:r>
            <a:rPr lang="en-US" sz="1400" b="1" i="0" kern="1200" dirty="0">
              <a:solidFill>
                <a:schemeClr val="bg2"/>
              </a:solidFill>
            </a:rPr>
            <a:t>,</a:t>
          </a:r>
          <a:r>
            <a:rPr lang="en-US" sz="1400" i="0" kern="1200" dirty="0">
              <a:solidFill>
                <a:schemeClr val="bg2"/>
              </a:solidFill>
            </a:rPr>
            <a:t> </a:t>
          </a:r>
          <a:r>
            <a:rPr lang="en-US" sz="1400" i="0" kern="1200" dirty="0" err="1">
              <a:solidFill>
                <a:schemeClr val="bg2"/>
              </a:solidFill>
            </a:rPr>
            <a:t>chiến</a:t>
          </a:r>
          <a:r>
            <a:rPr lang="en-US" sz="1400" i="0" kern="1200" dirty="0">
              <a:solidFill>
                <a:schemeClr val="bg2"/>
              </a:solidFill>
            </a:rPr>
            <a:t> </a:t>
          </a:r>
          <a:r>
            <a:rPr lang="en-US" sz="1400" i="0" kern="1200" dirty="0" err="1">
              <a:solidFill>
                <a:schemeClr val="bg2"/>
              </a:solidFill>
            </a:rPr>
            <a:t>lược</a:t>
          </a:r>
          <a:r>
            <a:rPr lang="en-US" sz="1400" i="0" kern="1200" dirty="0">
              <a:solidFill>
                <a:schemeClr val="bg2"/>
              </a:solidFill>
            </a:rPr>
            <a:t> </a:t>
          </a:r>
          <a:r>
            <a:rPr lang="en-US" sz="1400" i="0" kern="1200" dirty="0" err="1">
              <a:solidFill>
                <a:schemeClr val="bg2"/>
              </a:solidFill>
            </a:rPr>
            <a:t>trồng</a:t>
          </a:r>
          <a:r>
            <a:rPr lang="en-US" sz="1400" i="0" kern="1200" dirty="0">
              <a:solidFill>
                <a:schemeClr val="bg2"/>
              </a:solidFill>
            </a:rPr>
            <a:t> </a:t>
          </a:r>
          <a:r>
            <a:rPr lang="en-US" sz="1400" i="0" kern="1200" dirty="0" err="1">
              <a:solidFill>
                <a:schemeClr val="bg2"/>
              </a:solidFill>
            </a:rPr>
            <a:t>người</a:t>
          </a:r>
          <a:r>
            <a:rPr lang="en-US" sz="1400" i="0" kern="1200" dirty="0">
              <a:solidFill>
                <a:schemeClr val="bg2"/>
              </a:solidFill>
            </a:rPr>
            <a:t> </a:t>
          </a:r>
          <a:r>
            <a:rPr lang="en-US" sz="1400" i="0" kern="1200" dirty="0" err="1">
              <a:solidFill>
                <a:schemeClr val="bg2"/>
              </a:solidFill>
            </a:rPr>
            <a:t>phải</a:t>
          </a:r>
          <a:r>
            <a:rPr lang="en-US" sz="1400" i="0" kern="1200" dirty="0">
              <a:solidFill>
                <a:schemeClr val="bg2"/>
              </a:solidFill>
            </a:rPr>
            <a:t> </a:t>
          </a:r>
          <a:r>
            <a:rPr lang="en-US" sz="1400" i="0" kern="1200" dirty="0" err="1">
              <a:solidFill>
                <a:schemeClr val="bg2"/>
              </a:solidFill>
            </a:rPr>
            <a:t>làm</a:t>
          </a:r>
          <a:r>
            <a:rPr lang="en-US" sz="1400" i="0" kern="1200" dirty="0">
              <a:solidFill>
                <a:schemeClr val="bg2"/>
              </a:solidFill>
            </a:rPr>
            <a:t> </a:t>
          </a:r>
          <a:r>
            <a:rPr lang="en-US" sz="1400" i="0" kern="1200" dirty="0" err="1">
              <a:solidFill>
                <a:schemeClr val="bg2"/>
              </a:solidFill>
            </a:rPr>
            <a:t>sao</a:t>
          </a:r>
          <a:r>
            <a:rPr lang="en-US" sz="1400" i="0" kern="1200" dirty="0">
              <a:solidFill>
                <a:schemeClr val="bg2"/>
              </a:solidFill>
            </a:rPr>
            <a:t> </a:t>
          </a:r>
          <a:r>
            <a:rPr lang="en-US" sz="1400" i="0" kern="1200" dirty="0" err="1">
              <a:solidFill>
                <a:schemeClr val="bg2"/>
              </a:solidFill>
            </a:rPr>
            <a:t>đào</a:t>
          </a:r>
          <a:r>
            <a:rPr lang="en-US" sz="1400" i="0" kern="1200" dirty="0">
              <a:solidFill>
                <a:schemeClr val="bg2"/>
              </a:solidFill>
            </a:rPr>
            <a:t> </a:t>
          </a:r>
          <a:r>
            <a:rPr lang="en-US" sz="1400" i="0" kern="1200" dirty="0" err="1">
              <a:solidFill>
                <a:schemeClr val="bg2"/>
              </a:solidFill>
            </a:rPr>
            <a:t>tạo</a:t>
          </a:r>
          <a:r>
            <a:rPr lang="en-US" sz="1400" i="0" kern="1200" dirty="0">
              <a:solidFill>
                <a:schemeClr val="bg2"/>
              </a:solidFill>
            </a:rPr>
            <a:t> </a:t>
          </a:r>
          <a:r>
            <a:rPr lang="en-US" sz="1400" i="0" kern="1200" dirty="0" err="1">
              <a:solidFill>
                <a:schemeClr val="bg2"/>
              </a:solidFill>
            </a:rPr>
            <a:t>được</a:t>
          </a:r>
          <a:r>
            <a:rPr lang="en-US" sz="1400" i="0" kern="1200" dirty="0">
              <a:solidFill>
                <a:schemeClr val="bg2"/>
              </a:solidFill>
            </a:rPr>
            <a:t> </a:t>
          </a:r>
          <a:r>
            <a:rPr lang="en-US" sz="1400" i="0" kern="1200" dirty="0" err="1">
              <a:solidFill>
                <a:schemeClr val="bg2"/>
              </a:solidFill>
            </a:rPr>
            <a:t>những</a:t>
          </a:r>
          <a:r>
            <a:rPr lang="en-US" sz="1400" i="0" kern="1200" dirty="0">
              <a:solidFill>
                <a:schemeClr val="bg2"/>
              </a:solidFill>
            </a:rPr>
            <a:t> con </a:t>
          </a:r>
          <a:r>
            <a:rPr lang="en-US" sz="1400" i="0" kern="1200" dirty="0" err="1">
              <a:solidFill>
                <a:schemeClr val="bg2"/>
              </a:solidFill>
            </a:rPr>
            <a:t>người</a:t>
          </a:r>
          <a:r>
            <a:rPr lang="en-US" sz="1400" i="0" kern="1200" dirty="0">
              <a:solidFill>
                <a:schemeClr val="bg2"/>
              </a:solidFill>
            </a:rPr>
            <a:t> </a:t>
          </a:r>
          <a:r>
            <a:rPr lang="en-US" sz="1400" i="0" kern="1200" dirty="0" err="1">
              <a:solidFill>
                <a:schemeClr val="bg2"/>
              </a:solidFill>
            </a:rPr>
            <a:t>có</a:t>
          </a:r>
          <a:r>
            <a:rPr lang="en-US" sz="1400" i="0" kern="1200" dirty="0">
              <a:solidFill>
                <a:schemeClr val="bg2"/>
              </a:solidFill>
            </a:rPr>
            <a:t> </a:t>
          </a:r>
          <a:r>
            <a:rPr lang="en-US" sz="1400" i="0" kern="1200" dirty="0" err="1">
              <a:solidFill>
                <a:schemeClr val="bg2"/>
              </a:solidFill>
            </a:rPr>
            <a:t>đạo</a:t>
          </a:r>
          <a:r>
            <a:rPr lang="en-US" sz="1400" i="0" kern="1200" dirty="0">
              <a:solidFill>
                <a:schemeClr val="bg2"/>
              </a:solidFill>
            </a:rPr>
            <a:t> </a:t>
          </a:r>
          <a:r>
            <a:rPr lang="en-US" sz="1400" i="0" kern="1200" dirty="0" err="1">
              <a:solidFill>
                <a:schemeClr val="bg2"/>
              </a:solidFill>
            </a:rPr>
            <a:t>đức</a:t>
          </a:r>
          <a:r>
            <a:rPr lang="en-US" sz="1400" i="0" kern="1200" dirty="0">
              <a:solidFill>
                <a:schemeClr val="bg2"/>
              </a:solidFill>
            </a:rPr>
            <a:t> </a:t>
          </a:r>
          <a:r>
            <a:rPr lang="en-US" sz="1400" i="0" kern="1200" dirty="0" err="1">
              <a:solidFill>
                <a:schemeClr val="bg2"/>
              </a:solidFill>
            </a:rPr>
            <a:t>cách</a:t>
          </a:r>
          <a:r>
            <a:rPr lang="en-US" sz="1400" i="0" kern="1200" dirty="0">
              <a:solidFill>
                <a:schemeClr val="bg2"/>
              </a:solidFill>
            </a:rPr>
            <a:t> </a:t>
          </a:r>
          <a:r>
            <a:rPr lang="en-US" sz="1400" i="0" kern="1200" dirty="0" err="1">
              <a:solidFill>
                <a:schemeClr val="bg2"/>
              </a:solidFill>
            </a:rPr>
            <a:t>mạng</a:t>
          </a:r>
          <a:r>
            <a:rPr lang="en-US" sz="1400" i="0" kern="1200" dirty="0">
              <a:solidFill>
                <a:schemeClr val="bg2"/>
              </a:solidFill>
            </a:rPr>
            <a:t>, </a:t>
          </a:r>
          <a:r>
            <a:rPr lang="en-US" sz="1400" i="0" kern="1200" dirty="0" err="1">
              <a:solidFill>
                <a:schemeClr val="bg2"/>
              </a:solidFill>
            </a:rPr>
            <a:t>đó</a:t>
          </a:r>
          <a:r>
            <a:rPr lang="en-US" sz="1400" i="0" kern="1200" dirty="0">
              <a:solidFill>
                <a:schemeClr val="bg2"/>
              </a:solidFill>
            </a:rPr>
            <a:t> </a:t>
          </a:r>
          <a:r>
            <a:rPr lang="en-US" sz="1400" i="0" kern="1200" dirty="0" err="1">
              <a:solidFill>
                <a:schemeClr val="bg2"/>
              </a:solidFill>
            </a:rPr>
            <a:t>là</a:t>
          </a:r>
          <a:r>
            <a:rPr lang="en-US" sz="1400" i="0" kern="1200" dirty="0">
              <a:solidFill>
                <a:schemeClr val="bg2"/>
              </a:solidFill>
            </a:rPr>
            <a:t> </a:t>
          </a:r>
          <a:r>
            <a:rPr lang="en-US" sz="1400" i="0" kern="1200" dirty="0" err="1">
              <a:solidFill>
                <a:schemeClr val="bg2"/>
              </a:solidFill>
            </a:rPr>
            <a:t>lòng</a:t>
          </a:r>
          <a:r>
            <a:rPr lang="en-US" sz="1400" i="0" kern="1200" dirty="0">
              <a:solidFill>
                <a:schemeClr val="bg2"/>
              </a:solidFill>
            </a:rPr>
            <a:t> </a:t>
          </a:r>
          <a:r>
            <a:rPr lang="en-US" sz="1400" i="0" kern="1200" dirty="0" err="1">
              <a:solidFill>
                <a:schemeClr val="bg2"/>
              </a:solidFill>
            </a:rPr>
            <a:t>trung</a:t>
          </a:r>
          <a:r>
            <a:rPr lang="en-US" sz="1400" i="0" kern="1200" dirty="0">
              <a:solidFill>
                <a:schemeClr val="bg2"/>
              </a:solidFill>
            </a:rPr>
            <a:t> </a:t>
          </a:r>
          <a:r>
            <a:rPr lang="en-US" sz="1400" i="0" kern="1200" dirty="0" err="1">
              <a:solidFill>
                <a:schemeClr val="bg2"/>
              </a:solidFill>
            </a:rPr>
            <a:t>thành</a:t>
          </a:r>
          <a:r>
            <a:rPr lang="en-US" sz="1400" i="0" kern="1200" dirty="0">
              <a:solidFill>
                <a:schemeClr val="bg2"/>
              </a:solidFill>
            </a:rPr>
            <a:t> </a:t>
          </a:r>
          <a:r>
            <a:rPr lang="en-US" sz="1400" i="0" kern="1200" dirty="0" err="1">
              <a:solidFill>
                <a:schemeClr val="bg2"/>
              </a:solidFill>
            </a:rPr>
            <a:t>với</a:t>
          </a:r>
          <a:r>
            <a:rPr lang="en-US" sz="1400" i="0" kern="1200" dirty="0">
              <a:solidFill>
                <a:schemeClr val="bg2"/>
              </a:solidFill>
            </a:rPr>
            <a:t> </a:t>
          </a:r>
          <a:r>
            <a:rPr lang="en-US" sz="1400" i="0" kern="1200" dirty="0" err="1">
              <a:solidFill>
                <a:schemeClr val="bg2"/>
              </a:solidFill>
            </a:rPr>
            <a:t>tổ</a:t>
          </a:r>
          <a:r>
            <a:rPr lang="en-US" sz="1400" i="0" kern="1200" dirty="0">
              <a:solidFill>
                <a:schemeClr val="bg2"/>
              </a:solidFill>
            </a:rPr>
            <a:t> </a:t>
          </a:r>
          <a:r>
            <a:rPr lang="en-US" sz="1400" i="0" kern="1200" dirty="0" err="1">
              <a:solidFill>
                <a:schemeClr val="bg2"/>
              </a:solidFill>
            </a:rPr>
            <a:t>quốc</a:t>
          </a:r>
          <a:r>
            <a:rPr lang="en-US" sz="1400" i="0" kern="1200" dirty="0">
              <a:solidFill>
                <a:schemeClr val="bg2"/>
              </a:solidFill>
            </a:rPr>
            <a:t> </a:t>
          </a:r>
          <a:r>
            <a:rPr lang="en-US" sz="1400" i="0" kern="1200" dirty="0" err="1">
              <a:solidFill>
                <a:schemeClr val="bg2"/>
              </a:solidFill>
            </a:rPr>
            <a:t>và</a:t>
          </a:r>
          <a:r>
            <a:rPr lang="en-US" sz="1400" i="0" kern="1200" dirty="0">
              <a:solidFill>
                <a:schemeClr val="bg2"/>
              </a:solidFill>
            </a:rPr>
            <a:t> </a:t>
          </a:r>
          <a:r>
            <a:rPr lang="en-US" sz="1400" i="0" kern="1200" dirty="0" err="1">
              <a:solidFill>
                <a:schemeClr val="bg2"/>
              </a:solidFill>
            </a:rPr>
            <a:t>nhân</a:t>
          </a:r>
          <a:r>
            <a:rPr lang="en-US" sz="1400" i="0" kern="1200" dirty="0">
              <a:solidFill>
                <a:schemeClr val="bg2"/>
              </a:solidFill>
            </a:rPr>
            <a:t> </a:t>
          </a:r>
          <a:r>
            <a:rPr lang="en-US" sz="1400" i="0" kern="1200" dirty="0" err="1">
              <a:solidFill>
                <a:schemeClr val="bg2"/>
              </a:solidFill>
            </a:rPr>
            <a:t>dân</a:t>
          </a:r>
          <a:r>
            <a:rPr lang="en-US" sz="1400" i="0" kern="1200" dirty="0">
              <a:solidFill>
                <a:schemeClr val="bg2"/>
              </a:solidFill>
            </a:rPr>
            <a:t>, </a:t>
          </a:r>
          <a:r>
            <a:rPr lang="en-US" sz="1400" i="0" kern="1200" dirty="0" err="1">
              <a:solidFill>
                <a:schemeClr val="bg2"/>
              </a:solidFill>
            </a:rPr>
            <a:t>không</a:t>
          </a:r>
          <a:r>
            <a:rPr lang="en-US" sz="1400" i="0" kern="1200" dirty="0">
              <a:solidFill>
                <a:schemeClr val="bg2"/>
              </a:solidFill>
            </a:rPr>
            <a:t> </a:t>
          </a:r>
          <a:r>
            <a:rPr lang="en-US" sz="1400" i="0" kern="1200" dirty="0" err="1">
              <a:solidFill>
                <a:schemeClr val="bg2"/>
              </a:solidFill>
            </a:rPr>
            <a:t>ngừng</a:t>
          </a:r>
          <a:r>
            <a:rPr lang="en-US" sz="1400" i="0" kern="1200" dirty="0">
              <a:solidFill>
                <a:schemeClr val="bg2"/>
              </a:solidFill>
            </a:rPr>
            <a:t> </a:t>
          </a:r>
          <a:r>
            <a:rPr lang="en-US" sz="1400" i="0" kern="1200" dirty="0" err="1">
              <a:solidFill>
                <a:schemeClr val="bg2"/>
              </a:solidFill>
            </a:rPr>
            <a:t>bồi</a:t>
          </a:r>
          <a:r>
            <a:rPr lang="en-US" sz="1400" i="0" kern="1200" dirty="0">
              <a:solidFill>
                <a:schemeClr val="bg2"/>
              </a:solidFill>
            </a:rPr>
            <a:t> </a:t>
          </a:r>
          <a:r>
            <a:rPr lang="en-US" sz="1400" i="0" kern="1200" dirty="0" err="1">
              <a:solidFill>
                <a:schemeClr val="bg2"/>
              </a:solidFill>
            </a:rPr>
            <a:t>dưỡng</a:t>
          </a:r>
          <a:r>
            <a:rPr lang="en-US" sz="1400" i="0" kern="1200" dirty="0">
              <a:solidFill>
                <a:schemeClr val="bg2"/>
              </a:solidFill>
            </a:rPr>
            <a:t>, </a:t>
          </a:r>
          <a:r>
            <a:rPr lang="en-US" sz="1400" i="0" kern="1200" dirty="0" err="1">
              <a:solidFill>
                <a:schemeClr val="bg2"/>
              </a:solidFill>
            </a:rPr>
            <a:t>trau</a:t>
          </a:r>
          <a:r>
            <a:rPr lang="en-US" sz="1400" i="0" kern="1200" dirty="0">
              <a:solidFill>
                <a:schemeClr val="bg2"/>
              </a:solidFill>
            </a:rPr>
            <a:t> </a:t>
          </a:r>
          <a:r>
            <a:rPr lang="en-US" sz="1400" i="0" kern="1200" dirty="0" err="1">
              <a:solidFill>
                <a:schemeClr val="bg2"/>
              </a:solidFill>
            </a:rPr>
            <a:t>dồi</a:t>
          </a:r>
          <a:r>
            <a:rPr lang="en-US" sz="1400" i="0" kern="1200" dirty="0">
              <a:solidFill>
                <a:schemeClr val="bg2"/>
              </a:solidFill>
            </a:rPr>
            <a:t> </a:t>
          </a:r>
          <a:r>
            <a:rPr lang="en-US" sz="1400" i="0" kern="1200" dirty="0" err="1">
              <a:solidFill>
                <a:schemeClr val="bg2"/>
              </a:solidFill>
            </a:rPr>
            <a:t>những</a:t>
          </a:r>
          <a:r>
            <a:rPr lang="en-US" sz="1400" i="0" kern="1200" dirty="0">
              <a:solidFill>
                <a:schemeClr val="bg2"/>
              </a:solidFill>
            </a:rPr>
            <a:t> </a:t>
          </a:r>
          <a:r>
            <a:rPr lang="en-US" sz="1400" i="0" kern="1200" dirty="0" err="1">
              <a:solidFill>
                <a:schemeClr val="bg2"/>
              </a:solidFill>
            </a:rPr>
            <a:t>phẩm</a:t>
          </a:r>
          <a:r>
            <a:rPr lang="en-US" sz="1400" i="0" kern="1200" dirty="0">
              <a:solidFill>
                <a:schemeClr val="bg2"/>
              </a:solidFill>
            </a:rPr>
            <a:t> </a:t>
          </a:r>
          <a:r>
            <a:rPr lang="en-US" sz="1400" i="0" kern="1200" dirty="0" err="1">
              <a:solidFill>
                <a:schemeClr val="bg2"/>
              </a:solidFill>
            </a:rPr>
            <a:t>chất</a:t>
          </a:r>
          <a:r>
            <a:rPr lang="en-US" sz="1400" i="0" kern="1200" dirty="0">
              <a:solidFill>
                <a:schemeClr val="bg2"/>
              </a:solidFill>
            </a:rPr>
            <a:t> </a:t>
          </a:r>
          <a:r>
            <a:rPr lang="en-US" sz="1400" i="0" kern="1200" dirty="0" err="1">
              <a:solidFill>
                <a:schemeClr val="bg2"/>
              </a:solidFill>
            </a:rPr>
            <a:t>đạo</a:t>
          </a:r>
          <a:r>
            <a:rPr lang="en-US" sz="1400" i="0" kern="1200" dirty="0">
              <a:solidFill>
                <a:schemeClr val="bg2"/>
              </a:solidFill>
            </a:rPr>
            <a:t> </a:t>
          </a:r>
          <a:r>
            <a:rPr lang="en-US" sz="1400" i="0" kern="1200" dirty="0" err="1">
              <a:solidFill>
                <a:schemeClr val="bg2"/>
              </a:solidFill>
            </a:rPr>
            <a:t>đức</a:t>
          </a:r>
          <a:r>
            <a:rPr lang="en-US" sz="1400" i="0" kern="1200" dirty="0">
              <a:solidFill>
                <a:schemeClr val="bg2"/>
              </a:solidFill>
            </a:rPr>
            <a:t> </a:t>
          </a:r>
          <a:r>
            <a:rPr lang="en-US" sz="1400" i="0" kern="1200" dirty="0" err="1">
              <a:solidFill>
                <a:schemeClr val="bg2"/>
              </a:solidFill>
            </a:rPr>
            <a:t>cách</a:t>
          </a:r>
          <a:r>
            <a:rPr lang="en-US" sz="1400" i="0" kern="1200" dirty="0">
              <a:solidFill>
                <a:schemeClr val="bg2"/>
              </a:solidFill>
            </a:rPr>
            <a:t> </a:t>
          </a:r>
          <a:r>
            <a:rPr lang="en-US" sz="1400" i="0" kern="1200" dirty="0" err="1">
              <a:solidFill>
                <a:schemeClr val="bg2"/>
              </a:solidFill>
            </a:rPr>
            <a:t>mạng</a:t>
          </a:r>
          <a:r>
            <a:rPr lang="en-US" sz="1400" i="0" kern="1200" dirty="0">
              <a:solidFill>
                <a:schemeClr val="bg2"/>
              </a:solidFill>
            </a:rPr>
            <a:t>.</a:t>
          </a:r>
          <a:endParaRPr lang="en-US" sz="1100" i="0" kern="1200" dirty="0">
            <a:solidFill>
              <a:schemeClr val="bg2"/>
            </a:solidFill>
          </a:endParaRPr>
        </a:p>
      </dsp:txBody>
      <dsp:txXfrm rot="10800000">
        <a:off x="297555" y="1880206"/>
        <a:ext cx="2101531" cy="2229165"/>
      </dsp:txXfrm>
    </dsp:sp>
    <dsp:sp modelId="{93C020DD-B434-8141-8D5C-B48CE7CB613A}">
      <dsp:nvSpPr>
        <dsp:cNvPr id="0" name=""/>
        <dsp:cNvSpPr/>
      </dsp:nvSpPr>
      <dsp:spPr>
        <a:xfrm>
          <a:off x="2691878" y="250694"/>
          <a:ext cx="2239261" cy="137881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F62CF8-9E85-D442-8479-39262C0D4DB8}">
      <dsp:nvSpPr>
        <dsp:cNvPr id="0" name=""/>
        <dsp:cNvSpPr/>
      </dsp:nvSpPr>
      <dsp:spPr>
        <a:xfrm rot="10800000">
          <a:off x="2691878" y="1880206"/>
          <a:ext cx="2239261" cy="229803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b="1" i="0" kern="1200" dirty="0" err="1">
              <a:solidFill>
                <a:schemeClr val="bg2"/>
              </a:solidFill>
            </a:rPr>
            <a:t>Thứ</a:t>
          </a:r>
          <a:r>
            <a:rPr lang="en-US" sz="1400" b="1" i="0" kern="1200" dirty="0">
              <a:solidFill>
                <a:schemeClr val="bg2"/>
              </a:solidFill>
            </a:rPr>
            <a:t> </a:t>
          </a:r>
          <a:r>
            <a:rPr lang="en-US" sz="1400" b="1" i="0" kern="1200" dirty="0" err="1">
              <a:solidFill>
                <a:schemeClr val="bg2"/>
              </a:solidFill>
            </a:rPr>
            <a:t>hai</a:t>
          </a:r>
          <a:r>
            <a:rPr lang="en-US" sz="1400" i="0" kern="1200" dirty="0">
              <a:solidFill>
                <a:schemeClr val="bg2"/>
              </a:solidFill>
            </a:rPr>
            <a:t>, </a:t>
          </a:r>
          <a:r>
            <a:rPr lang="en-US" sz="1400" i="0" kern="1200" dirty="0" err="1">
              <a:solidFill>
                <a:schemeClr val="bg2"/>
              </a:solidFill>
            </a:rPr>
            <a:t>chiến</a:t>
          </a:r>
          <a:r>
            <a:rPr lang="en-US" sz="1400" i="0" kern="1200" dirty="0">
              <a:solidFill>
                <a:schemeClr val="bg2"/>
              </a:solidFill>
            </a:rPr>
            <a:t> </a:t>
          </a:r>
          <a:r>
            <a:rPr lang="en-US" sz="1400" i="0" kern="1200" dirty="0" err="1">
              <a:solidFill>
                <a:schemeClr val="bg2"/>
              </a:solidFill>
            </a:rPr>
            <a:t>lược</a:t>
          </a:r>
          <a:r>
            <a:rPr lang="en-US" sz="1400" i="0" kern="1200" dirty="0">
              <a:solidFill>
                <a:schemeClr val="bg2"/>
              </a:solidFill>
            </a:rPr>
            <a:t> </a:t>
          </a:r>
          <a:r>
            <a:rPr lang="en-US" sz="1400" i="0" kern="1200" dirty="0" err="1">
              <a:solidFill>
                <a:schemeClr val="bg2"/>
              </a:solidFill>
            </a:rPr>
            <a:t>trồng</a:t>
          </a:r>
          <a:r>
            <a:rPr lang="en-US" sz="1400" i="0" kern="1200" dirty="0">
              <a:solidFill>
                <a:schemeClr val="bg2"/>
              </a:solidFill>
            </a:rPr>
            <a:t> </a:t>
          </a:r>
          <a:r>
            <a:rPr lang="en-US" sz="1400" i="0" kern="1200" dirty="0" err="1">
              <a:solidFill>
                <a:schemeClr val="bg2"/>
              </a:solidFill>
            </a:rPr>
            <a:t>người</a:t>
          </a:r>
          <a:r>
            <a:rPr lang="en-US" sz="1400" i="0" kern="1200" dirty="0">
              <a:solidFill>
                <a:schemeClr val="bg2"/>
              </a:solidFill>
            </a:rPr>
            <a:t> </a:t>
          </a:r>
          <a:r>
            <a:rPr lang="en-US" sz="1400" i="0" kern="1200" dirty="0" err="1">
              <a:solidFill>
                <a:schemeClr val="bg2"/>
              </a:solidFill>
            </a:rPr>
            <a:t>là</a:t>
          </a:r>
          <a:r>
            <a:rPr lang="en-US" sz="1400" i="0" kern="1200" dirty="0">
              <a:solidFill>
                <a:schemeClr val="bg2"/>
              </a:solidFill>
            </a:rPr>
            <a:t> </a:t>
          </a:r>
          <a:r>
            <a:rPr lang="en-US" sz="1400" i="0" kern="1200" dirty="0" err="1">
              <a:solidFill>
                <a:schemeClr val="bg2"/>
              </a:solidFill>
            </a:rPr>
            <a:t>phải</a:t>
          </a:r>
          <a:r>
            <a:rPr lang="en-US" sz="1400" i="0" kern="1200" dirty="0">
              <a:solidFill>
                <a:schemeClr val="bg2"/>
              </a:solidFill>
            </a:rPr>
            <a:t> </a:t>
          </a:r>
          <a:r>
            <a:rPr lang="en-US" sz="1400" i="0" kern="1200" dirty="0" err="1">
              <a:solidFill>
                <a:schemeClr val="bg2"/>
              </a:solidFill>
            </a:rPr>
            <a:t>tạo</a:t>
          </a:r>
          <a:r>
            <a:rPr lang="en-US" sz="1400" i="0" kern="1200" dirty="0">
              <a:solidFill>
                <a:schemeClr val="bg2"/>
              </a:solidFill>
            </a:rPr>
            <a:t> </a:t>
          </a:r>
          <a:r>
            <a:rPr lang="en-US" sz="1400" i="0" kern="1200" dirty="0" err="1">
              <a:solidFill>
                <a:schemeClr val="bg2"/>
              </a:solidFill>
            </a:rPr>
            <a:t>nên</a:t>
          </a:r>
          <a:r>
            <a:rPr lang="en-US" sz="1400" i="0" kern="1200" dirty="0">
              <a:solidFill>
                <a:schemeClr val="bg2"/>
              </a:solidFill>
            </a:rPr>
            <a:t> </a:t>
          </a:r>
          <a:r>
            <a:rPr lang="en-US" sz="1400" i="0" kern="1200" dirty="0" err="1">
              <a:solidFill>
                <a:schemeClr val="bg2"/>
              </a:solidFill>
            </a:rPr>
            <a:t>những</a:t>
          </a:r>
          <a:r>
            <a:rPr lang="en-US" sz="1400" i="0" kern="1200" dirty="0">
              <a:solidFill>
                <a:schemeClr val="bg2"/>
              </a:solidFill>
            </a:rPr>
            <a:t> con </a:t>
          </a:r>
          <a:r>
            <a:rPr lang="en-US" sz="1400" i="0" kern="1200" dirty="0" err="1">
              <a:solidFill>
                <a:schemeClr val="bg2"/>
              </a:solidFill>
            </a:rPr>
            <a:t>người</a:t>
          </a:r>
          <a:r>
            <a:rPr lang="en-US" sz="1400" i="0" kern="1200" dirty="0">
              <a:solidFill>
                <a:schemeClr val="bg2"/>
              </a:solidFill>
            </a:rPr>
            <a:t> </a:t>
          </a:r>
          <a:r>
            <a:rPr lang="en-US" sz="1400" i="0" kern="1200" dirty="0" err="1">
              <a:solidFill>
                <a:schemeClr val="bg2"/>
              </a:solidFill>
            </a:rPr>
            <a:t>có</a:t>
          </a:r>
          <a:r>
            <a:rPr lang="en-US" sz="1400" i="0" kern="1200" dirty="0">
              <a:solidFill>
                <a:schemeClr val="bg2"/>
              </a:solidFill>
            </a:rPr>
            <a:t> </a:t>
          </a:r>
          <a:r>
            <a:rPr lang="en-US" sz="1400" i="0" kern="1200" dirty="0" err="1">
              <a:solidFill>
                <a:schemeClr val="bg2"/>
              </a:solidFill>
            </a:rPr>
            <a:t>ý</a:t>
          </a:r>
          <a:r>
            <a:rPr lang="en-US" sz="1400" i="0" kern="1200" dirty="0">
              <a:solidFill>
                <a:schemeClr val="bg2"/>
              </a:solidFill>
            </a:rPr>
            <a:t> </a:t>
          </a:r>
          <a:r>
            <a:rPr lang="en-US" sz="1400" i="0" kern="1200" dirty="0" err="1">
              <a:solidFill>
                <a:schemeClr val="bg2"/>
              </a:solidFill>
            </a:rPr>
            <a:t>chí</a:t>
          </a:r>
          <a:r>
            <a:rPr lang="en-US" sz="1400" i="0" kern="1200" dirty="0">
              <a:solidFill>
                <a:schemeClr val="bg2"/>
              </a:solidFill>
            </a:rPr>
            <a:t> </a:t>
          </a:r>
          <a:r>
            <a:rPr lang="en-US" sz="1400" i="0" kern="1200" dirty="0" err="1">
              <a:solidFill>
                <a:schemeClr val="bg2"/>
              </a:solidFill>
            </a:rPr>
            <a:t>học</a:t>
          </a:r>
          <a:r>
            <a:rPr lang="en-US" sz="1400" i="0" kern="1200" dirty="0">
              <a:solidFill>
                <a:schemeClr val="bg2"/>
              </a:solidFill>
            </a:rPr>
            <a:t> </a:t>
          </a:r>
          <a:r>
            <a:rPr lang="en-US" sz="1400" i="0" kern="1200" dirty="0" err="1">
              <a:solidFill>
                <a:schemeClr val="bg2"/>
              </a:solidFill>
            </a:rPr>
            <a:t>hỏi</a:t>
          </a:r>
          <a:r>
            <a:rPr lang="en-US" sz="1400" i="0" kern="1200" dirty="0">
              <a:solidFill>
                <a:schemeClr val="bg2"/>
              </a:solidFill>
            </a:rPr>
            <a:t>, </a:t>
          </a:r>
          <a:r>
            <a:rPr lang="en-US" sz="1400" i="0" kern="1200" dirty="0" err="1">
              <a:solidFill>
                <a:schemeClr val="bg2"/>
              </a:solidFill>
            </a:rPr>
            <a:t>cầu</a:t>
          </a:r>
          <a:r>
            <a:rPr lang="en-US" sz="1400" i="0" kern="1200" dirty="0">
              <a:solidFill>
                <a:schemeClr val="bg2"/>
              </a:solidFill>
            </a:rPr>
            <a:t> </a:t>
          </a:r>
          <a:r>
            <a:rPr lang="en-US" sz="1400" i="0" kern="1200" dirty="0" err="1">
              <a:solidFill>
                <a:schemeClr val="bg2"/>
              </a:solidFill>
            </a:rPr>
            <a:t>tiến</a:t>
          </a:r>
          <a:r>
            <a:rPr lang="en-US" sz="1400" i="0" kern="1200" dirty="0">
              <a:solidFill>
                <a:schemeClr val="bg2"/>
              </a:solidFill>
            </a:rPr>
            <a:t> </a:t>
          </a:r>
          <a:r>
            <a:rPr lang="en-US" sz="1400" i="0" kern="1200" dirty="0" err="1">
              <a:solidFill>
                <a:schemeClr val="bg2"/>
              </a:solidFill>
            </a:rPr>
            <a:t>bộ</a:t>
          </a:r>
          <a:r>
            <a:rPr lang="en-US" sz="1400" i="0" kern="1200" dirty="0">
              <a:solidFill>
                <a:schemeClr val="bg2"/>
              </a:solidFill>
            </a:rPr>
            <a:t>, </a:t>
          </a:r>
          <a:r>
            <a:rPr lang="en-US" sz="1400" i="0" kern="1200" dirty="0" err="1">
              <a:solidFill>
                <a:schemeClr val="bg2"/>
              </a:solidFill>
            </a:rPr>
            <a:t>không</a:t>
          </a:r>
          <a:r>
            <a:rPr lang="en-US" sz="1400" i="0" kern="1200" dirty="0">
              <a:solidFill>
                <a:schemeClr val="bg2"/>
              </a:solidFill>
            </a:rPr>
            <a:t> </a:t>
          </a:r>
          <a:r>
            <a:rPr lang="en-US" sz="1400" i="0" kern="1200" dirty="0" err="1">
              <a:solidFill>
                <a:schemeClr val="bg2"/>
              </a:solidFill>
            </a:rPr>
            <a:t>ngừng</a:t>
          </a:r>
          <a:r>
            <a:rPr lang="en-US" sz="1400" i="0" kern="1200" dirty="0">
              <a:solidFill>
                <a:schemeClr val="bg2"/>
              </a:solidFill>
            </a:rPr>
            <a:t> </a:t>
          </a:r>
          <a:r>
            <a:rPr lang="en-US" sz="1400" i="0" kern="1200" dirty="0" err="1">
              <a:solidFill>
                <a:schemeClr val="bg2"/>
              </a:solidFill>
            </a:rPr>
            <a:t>vươn</a:t>
          </a:r>
          <a:r>
            <a:rPr lang="en-US" sz="1400" i="0" kern="1200" dirty="0">
              <a:solidFill>
                <a:schemeClr val="bg2"/>
              </a:solidFill>
            </a:rPr>
            <a:t> </a:t>
          </a:r>
          <a:r>
            <a:rPr lang="en-US" sz="1400" i="0" kern="1200" dirty="0" err="1">
              <a:solidFill>
                <a:schemeClr val="bg2"/>
              </a:solidFill>
            </a:rPr>
            <a:t>lên</a:t>
          </a:r>
          <a:r>
            <a:rPr lang="en-US" sz="1400" i="0" kern="1200" dirty="0">
              <a:solidFill>
                <a:schemeClr val="bg2"/>
              </a:solidFill>
            </a:rPr>
            <a:t> </a:t>
          </a:r>
          <a:r>
            <a:rPr lang="en-US" sz="1400" i="0" kern="1200" dirty="0" err="1">
              <a:solidFill>
                <a:schemeClr val="bg2"/>
              </a:solidFill>
            </a:rPr>
            <a:t>làm</a:t>
          </a:r>
          <a:r>
            <a:rPr lang="en-US" sz="1400" i="0" kern="1200" dirty="0">
              <a:solidFill>
                <a:schemeClr val="bg2"/>
              </a:solidFill>
            </a:rPr>
            <a:t> </a:t>
          </a:r>
          <a:r>
            <a:rPr lang="en-US" sz="1400" i="0" kern="1200" dirty="0" err="1">
              <a:solidFill>
                <a:schemeClr val="bg2"/>
              </a:solidFill>
            </a:rPr>
            <a:t>chủ</a:t>
          </a:r>
          <a:r>
            <a:rPr lang="en-US" sz="1400" i="0" kern="1200" dirty="0">
              <a:solidFill>
                <a:schemeClr val="bg2"/>
              </a:solidFill>
            </a:rPr>
            <a:t> </a:t>
          </a:r>
          <a:r>
            <a:rPr lang="en-US" sz="1400" i="0" kern="1200" dirty="0" err="1">
              <a:solidFill>
                <a:schemeClr val="bg2"/>
              </a:solidFill>
            </a:rPr>
            <a:t>những</a:t>
          </a:r>
          <a:r>
            <a:rPr lang="en-US" sz="1400" i="0" kern="1200" dirty="0">
              <a:solidFill>
                <a:schemeClr val="bg2"/>
              </a:solidFill>
            </a:rPr>
            <a:t> </a:t>
          </a:r>
          <a:r>
            <a:rPr lang="en-US" sz="1400" i="0" kern="1200" dirty="0" err="1">
              <a:solidFill>
                <a:schemeClr val="bg2"/>
              </a:solidFill>
            </a:rPr>
            <a:t>thành</a:t>
          </a:r>
          <a:r>
            <a:rPr lang="en-US" sz="1400" i="0" kern="1200" dirty="0">
              <a:solidFill>
                <a:schemeClr val="bg2"/>
              </a:solidFill>
            </a:rPr>
            <a:t> </a:t>
          </a:r>
          <a:r>
            <a:rPr lang="en-US" sz="1400" i="0" kern="1200" dirty="0" err="1">
              <a:solidFill>
                <a:schemeClr val="bg2"/>
              </a:solidFill>
            </a:rPr>
            <a:t>tựu</a:t>
          </a:r>
          <a:r>
            <a:rPr lang="en-US" sz="1400" i="0" kern="1200" dirty="0">
              <a:solidFill>
                <a:schemeClr val="bg2"/>
              </a:solidFill>
            </a:rPr>
            <a:t> </a:t>
          </a:r>
          <a:r>
            <a:rPr lang="en-US" sz="1400" i="0" kern="1200" dirty="0" err="1">
              <a:solidFill>
                <a:schemeClr val="bg2"/>
              </a:solidFill>
            </a:rPr>
            <a:t>văn</a:t>
          </a:r>
          <a:r>
            <a:rPr lang="en-US" sz="1400" i="0" kern="1200" dirty="0">
              <a:solidFill>
                <a:schemeClr val="bg2"/>
              </a:solidFill>
            </a:rPr>
            <a:t> </a:t>
          </a:r>
          <a:r>
            <a:rPr lang="en-US" sz="1400" i="0" kern="1200" dirty="0" err="1">
              <a:solidFill>
                <a:schemeClr val="bg2"/>
              </a:solidFill>
            </a:rPr>
            <a:t>hóa</a:t>
          </a:r>
          <a:r>
            <a:rPr lang="en-US" sz="1400" i="0" kern="1200" dirty="0">
              <a:solidFill>
                <a:schemeClr val="bg2"/>
              </a:solidFill>
            </a:rPr>
            <a:t>, khoa </a:t>
          </a:r>
          <a:r>
            <a:rPr lang="en-US" sz="1400" i="0" kern="1200" dirty="0" err="1">
              <a:solidFill>
                <a:schemeClr val="bg2"/>
              </a:solidFill>
            </a:rPr>
            <a:t>học</a:t>
          </a:r>
          <a:r>
            <a:rPr lang="en-US" sz="1400" i="0" kern="1200" dirty="0">
              <a:solidFill>
                <a:schemeClr val="bg2"/>
              </a:solidFill>
            </a:rPr>
            <a:t> </a:t>
          </a:r>
          <a:r>
            <a:rPr lang="en-US" sz="1400" i="0" kern="1200" dirty="0" err="1">
              <a:solidFill>
                <a:schemeClr val="bg2"/>
              </a:solidFill>
            </a:rPr>
            <a:t>kỹ</a:t>
          </a:r>
          <a:r>
            <a:rPr lang="en-US" sz="1400" i="0" kern="1200" dirty="0">
              <a:solidFill>
                <a:schemeClr val="bg2"/>
              </a:solidFill>
            </a:rPr>
            <a:t> </a:t>
          </a:r>
          <a:r>
            <a:rPr lang="en-US" sz="1400" i="0" kern="1200" dirty="0" err="1">
              <a:solidFill>
                <a:schemeClr val="bg2"/>
              </a:solidFill>
            </a:rPr>
            <a:t>thuật</a:t>
          </a:r>
          <a:r>
            <a:rPr lang="en-US" sz="1400" i="0" kern="1200" dirty="0">
              <a:solidFill>
                <a:schemeClr val="bg2"/>
              </a:solidFill>
            </a:rPr>
            <a:t>, </a:t>
          </a:r>
          <a:r>
            <a:rPr lang="en-US" sz="1400" i="0" kern="1200" dirty="0" err="1">
              <a:solidFill>
                <a:schemeClr val="bg2"/>
              </a:solidFill>
            </a:rPr>
            <a:t>những</a:t>
          </a:r>
          <a:r>
            <a:rPr lang="en-US" sz="1400" i="0" kern="1200" dirty="0">
              <a:solidFill>
                <a:schemeClr val="bg2"/>
              </a:solidFill>
            </a:rPr>
            <a:t> </a:t>
          </a:r>
          <a:r>
            <a:rPr lang="en-US" sz="1400" i="0" kern="1200" dirty="0" err="1">
              <a:solidFill>
                <a:schemeClr val="bg2"/>
              </a:solidFill>
            </a:rPr>
            <a:t>hiểu</a:t>
          </a:r>
          <a:r>
            <a:rPr lang="en-US" sz="1400" i="0" kern="1200" dirty="0">
              <a:solidFill>
                <a:schemeClr val="bg2"/>
              </a:solidFill>
            </a:rPr>
            <a:t> </a:t>
          </a:r>
          <a:r>
            <a:rPr lang="en-US" sz="1400" i="0" kern="1200" dirty="0" err="1">
              <a:solidFill>
                <a:schemeClr val="bg2"/>
              </a:solidFill>
            </a:rPr>
            <a:t>biết</a:t>
          </a:r>
          <a:r>
            <a:rPr lang="en-US" sz="1400" i="0" kern="1200" dirty="0">
              <a:solidFill>
                <a:schemeClr val="bg2"/>
              </a:solidFill>
            </a:rPr>
            <a:t> </a:t>
          </a:r>
          <a:r>
            <a:rPr lang="en-US" sz="1400" i="0" kern="1200" dirty="0" err="1">
              <a:solidFill>
                <a:schemeClr val="bg2"/>
              </a:solidFill>
            </a:rPr>
            <a:t>mới</a:t>
          </a:r>
          <a:r>
            <a:rPr lang="en-US" sz="1400" i="0" kern="1200" dirty="0">
              <a:solidFill>
                <a:schemeClr val="bg2"/>
              </a:solidFill>
            </a:rPr>
            <a:t> </a:t>
          </a:r>
          <a:r>
            <a:rPr lang="en-US" sz="1400" i="0" kern="1200" dirty="0" err="1">
              <a:solidFill>
                <a:schemeClr val="bg2"/>
              </a:solidFill>
            </a:rPr>
            <a:t>của</a:t>
          </a:r>
          <a:r>
            <a:rPr lang="en-US" sz="1400" i="0" kern="1200" dirty="0">
              <a:solidFill>
                <a:schemeClr val="bg2"/>
              </a:solidFill>
            </a:rPr>
            <a:t> </a:t>
          </a:r>
          <a:r>
            <a:rPr lang="en-US" sz="1400" i="0" kern="1200" dirty="0" err="1">
              <a:solidFill>
                <a:schemeClr val="bg2"/>
              </a:solidFill>
            </a:rPr>
            <a:t>thời</a:t>
          </a:r>
          <a:r>
            <a:rPr lang="en-US" sz="1400" i="0" kern="1200" dirty="0">
              <a:solidFill>
                <a:schemeClr val="bg2"/>
              </a:solidFill>
            </a:rPr>
            <a:t> </a:t>
          </a:r>
          <a:r>
            <a:rPr lang="en-US" sz="1400" i="0" kern="1200" dirty="0" err="1">
              <a:solidFill>
                <a:schemeClr val="bg2"/>
              </a:solidFill>
            </a:rPr>
            <a:t>đại</a:t>
          </a:r>
          <a:r>
            <a:rPr lang="en-US" sz="1400" i="0" kern="1200" dirty="0">
              <a:solidFill>
                <a:schemeClr val="bg2"/>
              </a:solidFill>
            </a:rPr>
            <a:t>. </a:t>
          </a:r>
        </a:p>
      </dsp:txBody>
      <dsp:txXfrm rot="10800000">
        <a:off x="2760743" y="1880206"/>
        <a:ext cx="2101531" cy="2229165"/>
      </dsp:txXfrm>
    </dsp:sp>
    <dsp:sp modelId="{5B8FF0A1-C67F-4B42-83F7-680C39D4A800}">
      <dsp:nvSpPr>
        <dsp:cNvPr id="0" name=""/>
        <dsp:cNvSpPr/>
      </dsp:nvSpPr>
      <dsp:spPr>
        <a:xfrm>
          <a:off x="5155065" y="250694"/>
          <a:ext cx="2239261" cy="137881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CEBE57-B823-6B48-95C2-494519C85541}">
      <dsp:nvSpPr>
        <dsp:cNvPr id="0" name=""/>
        <dsp:cNvSpPr/>
      </dsp:nvSpPr>
      <dsp:spPr>
        <a:xfrm rot="10800000">
          <a:off x="5155065" y="1880206"/>
          <a:ext cx="2239261" cy="229803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n-US" sz="1200" b="1" kern="1200" dirty="0" err="1">
              <a:solidFill>
                <a:schemeClr val="bg2"/>
              </a:solidFill>
            </a:rPr>
            <a:t>Thứ</a:t>
          </a:r>
          <a:r>
            <a:rPr lang="en-US" sz="1200" b="1" kern="1200" dirty="0">
              <a:solidFill>
                <a:schemeClr val="bg2"/>
              </a:solidFill>
            </a:rPr>
            <a:t> </a:t>
          </a:r>
          <a:r>
            <a:rPr lang="en-US" sz="1200" b="1" kern="1200" dirty="0" err="1">
              <a:solidFill>
                <a:schemeClr val="bg2"/>
              </a:solidFill>
            </a:rPr>
            <a:t>ba</a:t>
          </a:r>
          <a:r>
            <a:rPr lang="en-US" sz="1200" kern="1200" dirty="0">
              <a:solidFill>
                <a:schemeClr val="bg2"/>
              </a:solidFill>
            </a:rPr>
            <a:t>, </a:t>
          </a:r>
          <a:r>
            <a:rPr lang="en-US" sz="1200" kern="1200" dirty="0" err="1">
              <a:solidFill>
                <a:schemeClr val="bg2"/>
              </a:solidFill>
            </a:rPr>
            <a:t>chiến</a:t>
          </a:r>
          <a:r>
            <a:rPr lang="en-US" sz="1200" kern="1200" dirty="0">
              <a:solidFill>
                <a:schemeClr val="bg2"/>
              </a:solidFill>
            </a:rPr>
            <a:t> </a:t>
          </a:r>
          <a:r>
            <a:rPr lang="en-US" sz="1200" kern="1200" dirty="0" err="1">
              <a:solidFill>
                <a:schemeClr val="bg2"/>
              </a:solidFill>
            </a:rPr>
            <a:t>lược</a:t>
          </a:r>
          <a:r>
            <a:rPr lang="en-US" sz="1200" kern="1200" dirty="0">
              <a:solidFill>
                <a:schemeClr val="bg2"/>
              </a:solidFill>
            </a:rPr>
            <a:t> </a:t>
          </a:r>
          <a:r>
            <a:rPr lang="en-US" sz="1200" kern="1200" dirty="0" err="1">
              <a:solidFill>
                <a:schemeClr val="bg2"/>
              </a:solidFill>
            </a:rPr>
            <a:t>trồng</a:t>
          </a:r>
          <a:r>
            <a:rPr lang="en-US" sz="1200" kern="1200" dirty="0">
              <a:solidFill>
                <a:schemeClr val="bg2"/>
              </a:solidFill>
            </a:rPr>
            <a:t> </a:t>
          </a:r>
          <a:r>
            <a:rPr lang="en-US" sz="1200" kern="1200" dirty="0" err="1">
              <a:solidFill>
                <a:schemeClr val="bg2"/>
              </a:solidFill>
            </a:rPr>
            <a:t>người</a:t>
          </a:r>
          <a:r>
            <a:rPr lang="en-US" sz="1200" kern="1200" dirty="0">
              <a:solidFill>
                <a:schemeClr val="bg2"/>
              </a:solidFill>
            </a:rPr>
            <a:t> </a:t>
          </a:r>
          <a:r>
            <a:rPr lang="en-US" sz="1200" kern="1200" dirty="0" err="1">
              <a:solidFill>
                <a:schemeClr val="bg2"/>
              </a:solidFill>
            </a:rPr>
            <a:t>phải</a:t>
          </a:r>
          <a:r>
            <a:rPr lang="en-US" sz="1200" kern="1200" dirty="0">
              <a:solidFill>
                <a:schemeClr val="bg2"/>
              </a:solidFill>
            </a:rPr>
            <a:t> </a:t>
          </a:r>
          <a:r>
            <a:rPr lang="en-US" sz="1200" kern="1200" dirty="0" err="1">
              <a:solidFill>
                <a:schemeClr val="bg2"/>
              </a:solidFill>
            </a:rPr>
            <a:t>tạo</a:t>
          </a:r>
          <a:r>
            <a:rPr lang="en-US" sz="1200" kern="1200" dirty="0">
              <a:solidFill>
                <a:schemeClr val="bg2"/>
              </a:solidFill>
            </a:rPr>
            <a:t> </a:t>
          </a:r>
          <a:r>
            <a:rPr lang="en-US" sz="1200" b="1" kern="1200" dirty="0" err="1">
              <a:solidFill>
                <a:schemeClr val="bg2"/>
              </a:solidFill>
            </a:rPr>
            <a:t>nên</a:t>
          </a:r>
          <a:r>
            <a:rPr lang="en-US" sz="1200" b="1" kern="1200" dirty="0">
              <a:solidFill>
                <a:schemeClr val="bg2"/>
              </a:solidFill>
            </a:rPr>
            <a:t> </a:t>
          </a:r>
          <a:r>
            <a:rPr lang="en-US" sz="1200" b="1" kern="1200" dirty="0" err="1">
              <a:solidFill>
                <a:schemeClr val="bg2"/>
              </a:solidFill>
            </a:rPr>
            <a:t>những</a:t>
          </a:r>
          <a:r>
            <a:rPr lang="en-US" sz="1200" b="1" kern="1200" dirty="0">
              <a:solidFill>
                <a:schemeClr val="bg2"/>
              </a:solidFill>
            </a:rPr>
            <a:t> con </a:t>
          </a:r>
          <a:r>
            <a:rPr lang="en-US" sz="1200" b="1" kern="1200" dirty="0" err="1">
              <a:solidFill>
                <a:schemeClr val="bg2"/>
              </a:solidFill>
            </a:rPr>
            <a:t>người</a:t>
          </a:r>
          <a:r>
            <a:rPr lang="en-US" sz="1200" b="1" kern="1200" dirty="0">
              <a:solidFill>
                <a:schemeClr val="bg2"/>
              </a:solidFill>
            </a:rPr>
            <a:t> </a:t>
          </a:r>
          <a:r>
            <a:rPr lang="en-US" sz="1200" b="1" kern="1200" dirty="0" err="1">
              <a:solidFill>
                <a:schemeClr val="bg2"/>
              </a:solidFill>
            </a:rPr>
            <a:t>có</a:t>
          </a:r>
          <a:r>
            <a:rPr lang="en-US" sz="1200" b="1" kern="1200" dirty="0">
              <a:solidFill>
                <a:schemeClr val="bg2"/>
              </a:solidFill>
            </a:rPr>
            <a:t> </a:t>
          </a:r>
          <a:r>
            <a:rPr lang="en-US" sz="1200" b="1" kern="1200" dirty="0" err="1">
              <a:solidFill>
                <a:schemeClr val="bg2"/>
              </a:solidFill>
            </a:rPr>
            <a:t>tinh</a:t>
          </a:r>
          <a:r>
            <a:rPr lang="en-US" sz="1200" b="1" kern="1200" dirty="0">
              <a:solidFill>
                <a:schemeClr val="bg2"/>
              </a:solidFill>
            </a:rPr>
            <a:t> </a:t>
          </a:r>
          <a:r>
            <a:rPr lang="en-US" sz="1200" b="1" kern="1200" dirty="0" err="1">
              <a:solidFill>
                <a:schemeClr val="bg2"/>
              </a:solidFill>
            </a:rPr>
            <a:t>thần</a:t>
          </a:r>
          <a:r>
            <a:rPr lang="en-US" sz="1200" b="1" kern="1200" dirty="0">
              <a:solidFill>
                <a:schemeClr val="bg2"/>
              </a:solidFill>
            </a:rPr>
            <a:t> </a:t>
          </a:r>
          <a:r>
            <a:rPr lang="en-US" sz="1200" b="1" kern="1200" dirty="0" err="1">
              <a:solidFill>
                <a:schemeClr val="bg2"/>
              </a:solidFill>
            </a:rPr>
            <a:t>tìm</a:t>
          </a:r>
          <a:r>
            <a:rPr lang="en-US" sz="1200" b="1" kern="1200" dirty="0">
              <a:solidFill>
                <a:schemeClr val="bg2"/>
              </a:solidFill>
            </a:rPr>
            <a:t> </a:t>
          </a:r>
          <a:r>
            <a:rPr lang="en-US" sz="1200" b="1" kern="1200" dirty="0" err="1">
              <a:solidFill>
                <a:schemeClr val="bg2"/>
              </a:solidFill>
            </a:rPr>
            <a:t>tòi</a:t>
          </a:r>
          <a:r>
            <a:rPr lang="en-US" sz="1200" b="1" kern="1200" dirty="0">
              <a:solidFill>
                <a:schemeClr val="bg2"/>
              </a:solidFill>
            </a:rPr>
            <a:t>, </a:t>
          </a:r>
          <a:r>
            <a:rPr lang="en-US" sz="1200" b="1" kern="1200" dirty="0" err="1">
              <a:solidFill>
                <a:schemeClr val="bg2"/>
              </a:solidFill>
            </a:rPr>
            <a:t>nghiên</a:t>
          </a:r>
          <a:r>
            <a:rPr lang="en-US" sz="1200" b="1" kern="1200" dirty="0">
              <a:solidFill>
                <a:schemeClr val="bg2"/>
              </a:solidFill>
            </a:rPr>
            <a:t> </a:t>
          </a:r>
          <a:r>
            <a:rPr lang="en-US" sz="1200" b="1" kern="1200" dirty="0" err="1">
              <a:solidFill>
                <a:schemeClr val="bg2"/>
              </a:solidFill>
            </a:rPr>
            <a:t>cứu</a:t>
          </a:r>
          <a:r>
            <a:rPr lang="en-US" sz="1200" b="1" kern="1200" dirty="0">
              <a:solidFill>
                <a:schemeClr val="bg2"/>
              </a:solidFill>
            </a:rPr>
            <a:t>, </a:t>
          </a:r>
          <a:r>
            <a:rPr lang="en-US" sz="1200" b="1" kern="1200" dirty="0" err="1">
              <a:solidFill>
                <a:schemeClr val="bg2"/>
              </a:solidFill>
            </a:rPr>
            <a:t>sáng</a:t>
          </a:r>
          <a:r>
            <a:rPr lang="en-US" sz="1200" b="1" kern="1200" dirty="0">
              <a:solidFill>
                <a:schemeClr val="bg2"/>
              </a:solidFill>
            </a:rPr>
            <a:t> </a:t>
          </a:r>
          <a:r>
            <a:rPr lang="en-US" sz="1200" b="1" kern="1200" dirty="0" err="1">
              <a:solidFill>
                <a:schemeClr val="bg2"/>
              </a:solidFill>
            </a:rPr>
            <a:t>tạo</a:t>
          </a:r>
          <a:r>
            <a:rPr lang="en-US" sz="1200" kern="1200" dirty="0">
              <a:solidFill>
                <a:schemeClr val="bg2"/>
              </a:solidFill>
            </a:rPr>
            <a:t>, “</a:t>
          </a:r>
          <a:r>
            <a:rPr lang="en-US" sz="1200" kern="1200" dirty="0" err="1">
              <a:solidFill>
                <a:schemeClr val="bg2"/>
              </a:solidFill>
            </a:rPr>
            <a:t>Phải</a:t>
          </a:r>
          <a:r>
            <a:rPr lang="en-US" sz="1200" kern="1200" dirty="0">
              <a:solidFill>
                <a:schemeClr val="bg2"/>
              </a:solidFill>
            </a:rPr>
            <a:t> </a:t>
          </a:r>
          <a:r>
            <a:rPr lang="en-US" sz="1200" kern="1200" dirty="0" err="1">
              <a:solidFill>
                <a:schemeClr val="bg2"/>
              </a:solidFill>
            </a:rPr>
            <a:t>có</a:t>
          </a:r>
          <a:r>
            <a:rPr lang="en-US" sz="1200" kern="1200" dirty="0">
              <a:solidFill>
                <a:schemeClr val="bg2"/>
              </a:solidFill>
            </a:rPr>
            <a:t> </a:t>
          </a:r>
          <a:r>
            <a:rPr lang="en-US" sz="1200" kern="1200" dirty="0" err="1">
              <a:solidFill>
                <a:schemeClr val="bg2"/>
              </a:solidFill>
            </a:rPr>
            <a:t>quyết</a:t>
          </a:r>
          <a:r>
            <a:rPr lang="en-US" sz="1200" kern="1200" dirty="0">
              <a:solidFill>
                <a:schemeClr val="bg2"/>
              </a:solidFill>
            </a:rPr>
            <a:t> </a:t>
          </a:r>
          <a:r>
            <a:rPr lang="en-US" sz="1200" kern="1200" dirty="0" err="1">
              <a:solidFill>
                <a:schemeClr val="bg2"/>
              </a:solidFill>
            </a:rPr>
            <a:t>tâm</a:t>
          </a:r>
          <a:r>
            <a:rPr lang="en-US" sz="1200" kern="1200" dirty="0">
              <a:solidFill>
                <a:schemeClr val="bg2"/>
              </a:solidFill>
            </a:rPr>
            <a:t>, </a:t>
          </a:r>
          <a:r>
            <a:rPr lang="en-US" sz="1200" kern="1200" dirty="0" err="1">
              <a:solidFill>
                <a:schemeClr val="bg2"/>
              </a:solidFill>
            </a:rPr>
            <a:t>đã</a:t>
          </a:r>
          <a:r>
            <a:rPr lang="en-US" sz="1200" kern="1200" dirty="0">
              <a:solidFill>
                <a:schemeClr val="bg2"/>
              </a:solidFill>
            </a:rPr>
            <a:t> </a:t>
          </a:r>
          <a:r>
            <a:rPr lang="en-US" sz="1200" kern="1200" dirty="0" err="1">
              <a:solidFill>
                <a:schemeClr val="bg2"/>
              </a:solidFill>
            </a:rPr>
            <a:t>làm</a:t>
          </a:r>
          <a:r>
            <a:rPr lang="en-US" sz="1200" kern="1200" dirty="0">
              <a:solidFill>
                <a:schemeClr val="bg2"/>
              </a:solidFill>
            </a:rPr>
            <a:t> </a:t>
          </a:r>
          <a:r>
            <a:rPr lang="en-US" sz="1200" kern="1200" dirty="0" err="1">
              <a:solidFill>
                <a:schemeClr val="bg2"/>
              </a:solidFill>
            </a:rPr>
            <a:t>việc</a:t>
          </a:r>
          <a:r>
            <a:rPr lang="en-US" sz="1200" kern="1200" dirty="0">
              <a:solidFill>
                <a:schemeClr val="bg2"/>
              </a:solidFill>
            </a:rPr>
            <a:t> </a:t>
          </a:r>
          <a:r>
            <a:rPr lang="en-US" sz="1200" kern="1200" dirty="0" err="1">
              <a:solidFill>
                <a:schemeClr val="bg2"/>
              </a:solidFill>
            </a:rPr>
            <a:t>gì</a:t>
          </a:r>
          <a:r>
            <a:rPr lang="en-US" sz="1200" kern="1200" dirty="0">
              <a:solidFill>
                <a:schemeClr val="bg2"/>
              </a:solidFill>
            </a:rPr>
            <a:t> </a:t>
          </a:r>
          <a:r>
            <a:rPr lang="en-US" sz="1200" kern="1200" dirty="0" err="1">
              <a:solidFill>
                <a:schemeClr val="bg2"/>
              </a:solidFill>
            </a:rPr>
            <a:t>thì</a:t>
          </a:r>
          <a:r>
            <a:rPr lang="en-US" sz="1200" kern="1200" dirty="0">
              <a:solidFill>
                <a:schemeClr val="bg2"/>
              </a:solidFill>
            </a:rPr>
            <a:t> </a:t>
          </a:r>
          <a:r>
            <a:rPr lang="en-US" sz="1200" kern="1200" dirty="0" err="1">
              <a:solidFill>
                <a:schemeClr val="bg2"/>
              </a:solidFill>
            </a:rPr>
            <a:t>làm</a:t>
          </a:r>
          <a:r>
            <a:rPr lang="en-US" sz="1200" kern="1200" dirty="0">
              <a:solidFill>
                <a:schemeClr val="bg2"/>
              </a:solidFill>
            </a:rPr>
            <a:t> </a:t>
          </a:r>
          <a:r>
            <a:rPr lang="en-US" sz="1200" kern="1200" dirty="0" err="1">
              <a:solidFill>
                <a:schemeClr val="bg2"/>
              </a:solidFill>
            </a:rPr>
            <a:t>cho</a:t>
          </a:r>
          <a:r>
            <a:rPr lang="en-US" sz="1200" kern="1200" dirty="0">
              <a:solidFill>
                <a:schemeClr val="bg2"/>
              </a:solidFill>
            </a:rPr>
            <a:t> </a:t>
          </a:r>
          <a:r>
            <a:rPr lang="en-US" sz="1200" kern="1200" dirty="0" err="1">
              <a:solidFill>
                <a:schemeClr val="bg2"/>
              </a:solidFill>
            </a:rPr>
            <a:t>đến</a:t>
          </a:r>
          <a:r>
            <a:rPr lang="en-US" sz="1200" kern="1200" dirty="0">
              <a:solidFill>
                <a:schemeClr val="bg2"/>
              </a:solidFill>
            </a:rPr>
            <a:t> </a:t>
          </a:r>
          <a:r>
            <a:rPr lang="en-US" sz="1200" kern="1200" dirty="0" err="1">
              <a:solidFill>
                <a:schemeClr val="bg2"/>
              </a:solidFill>
            </a:rPr>
            <a:t>nơi</a:t>
          </a:r>
          <a:r>
            <a:rPr lang="en-US" sz="1200" kern="1200" dirty="0">
              <a:solidFill>
                <a:schemeClr val="bg2"/>
              </a:solidFill>
            </a:rPr>
            <a:t> </a:t>
          </a:r>
          <a:r>
            <a:rPr lang="en-US" sz="1200" kern="1200" dirty="0" err="1">
              <a:solidFill>
                <a:schemeClr val="bg2"/>
              </a:solidFill>
            </a:rPr>
            <a:t>đến</a:t>
          </a:r>
          <a:r>
            <a:rPr lang="en-US" sz="1200" kern="1200" dirty="0">
              <a:solidFill>
                <a:schemeClr val="bg2"/>
              </a:solidFill>
            </a:rPr>
            <a:t> </a:t>
          </a:r>
          <a:r>
            <a:rPr lang="en-US" sz="1200" kern="1200" dirty="0" err="1">
              <a:solidFill>
                <a:schemeClr val="bg2"/>
              </a:solidFill>
            </a:rPr>
            <a:t>chốn</a:t>
          </a:r>
          <a:r>
            <a:rPr lang="en-US" sz="1200" kern="1200" dirty="0">
              <a:solidFill>
                <a:schemeClr val="bg2"/>
              </a:solidFill>
            </a:rPr>
            <a:t>, </a:t>
          </a:r>
          <a:r>
            <a:rPr lang="en-US" sz="1200" kern="1200" dirty="0" err="1">
              <a:solidFill>
                <a:schemeClr val="bg2"/>
              </a:solidFill>
            </a:rPr>
            <a:t>làm</a:t>
          </a:r>
          <a:r>
            <a:rPr lang="en-US" sz="1200" kern="1200" dirty="0">
              <a:solidFill>
                <a:schemeClr val="bg2"/>
              </a:solidFill>
            </a:rPr>
            <a:t> </a:t>
          </a:r>
          <a:r>
            <a:rPr lang="en-US" sz="1200" kern="1200" dirty="0" err="1">
              <a:solidFill>
                <a:schemeClr val="bg2"/>
              </a:solidFill>
            </a:rPr>
            <a:t>cho</a:t>
          </a:r>
          <a:r>
            <a:rPr lang="en-US" sz="1200" kern="1200" dirty="0">
              <a:solidFill>
                <a:schemeClr val="bg2"/>
              </a:solidFill>
            </a:rPr>
            <a:t> </a:t>
          </a:r>
          <a:r>
            <a:rPr lang="en-US" sz="1200" kern="1200" dirty="0" err="1">
              <a:solidFill>
                <a:schemeClr val="bg2"/>
              </a:solidFill>
            </a:rPr>
            <a:t>kỳ</a:t>
          </a:r>
          <a:r>
            <a:rPr lang="en-US" sz="1200" kern="1200" dirty="0">
              <a:solidFill>
                <a:schemeClr val="bg2"/>
              </a:solidFill>
            </a:rPr>
            <a:t> </a:t>
          </a:r>
          <a:r>
            <a:rPr lang="en-US" sz="1200" kern="1200" dirty="0" err="1">
              <a:solidFill>
                <a:schemeClr val="bg2"/>
              </a:solidFill>
            </a:rPr>
            <a:t>được</a:t>
          </a:r>
          <a:r>
            <a:rPr lang="en-US" sz="1200" kern="1200" dirty="0">
              <a:solidFill>
                <a:schemeClr val="bg2"/>
              </a:solidFill>
            </a:rPr>
            <a:t>. </a:t>
          </a:r>
          <a:r>
            <a:rPr lang="en-US" sz="1200" kern="1200" dirty="0" err="1">
              <a:solidFill>
                <a:schemeClr val="bg2"/>
              </a:solidFill>
            </a:rPr>
            <a:t>Phải</a:t>
          </a:r>
          <a:r>
            <a:rPr lang="en-US" sz="1200" kern="1200" dirty="0">
              <a:solidFill>
                <a:schemeClr val="bg2"/>
              </a:solidFill>
            </a:rPr>
            <a:t> </a:t>
          </a:r>
          <a:r>
            <a:rPr lang="en-US" sz="1200" kern="1200" dirty="0" err="1">
              <a:solidFill>
                <a:schemeClr val="bg2"/>
              </a:solidFill>
            </a:rPr>
            <a:t>có</a:t>
          </a:r>
          <a:r>
            <a:rPr lang="en-US" sz="1200" kern="1200" dirty="0">
              <a:solidFill>
                <a:schemeClr val="bg2"/>
              </a:solidFill>
            </a:rPr>
            <a:t> </a:t>
          </a:r>
          <a:r>
            <a:rPr lang="en-US" sz="1200" kern="1200" dirty="0" err="1">
              <a:solidFill>
                <a:schemeClr val="bg2"/>
              </a:solidFill>
            </a:rPr>
            <a:t>lòng</a:t>
          </a:r>
          <a:r>
            <a:rPr lang="en-US" sz="1200" kern="1200" dirty="0">
              <a:solidFill>
                <a:schemeClr val="bg2"/>
              </a:solidFill>
            </a:rPr>
            <a:t> ham </a:t>
          </a:r>
          <a:r>
            <a:rPr lang="en-US" sz="1200" kern="1200" dirty="0" err="1">
              <a:solidFill>
                <a:schemeClr val="bg2"/>
              </a:solidFill>
            </a:rPr>
            <a:t>tiến</a:t>
          </a:r>
          <a:r>
            <a:rPr lang="en-US" sz="1200" kern="1200" dirty="0">
              <a:solidFill>
                <a:schemeClr val="bg2"/>
              </a:solidFill>
            </a:rPr>
            <a:t> </a:t>
          </a:r>
          <a:r>
            <a:rPr lang="en-US" sz="1200" kern="1200" dirty="0" err="1">
              <a:solidFill>
                <a:schemeClr val="bg2"/>
              </a:solidFill>
            </a:rPr>
            <a:t>bộ</a:t>
          </a:r>
          <a:r>
            <a:rPr lang="en-US" sz="1200" kern="1200" dirty="0">
              <a:solidFill>
                <a:schemeClr val="bg2"/>
              </a:solidFill>
            </a:rPr>
            <a:t>, ham </a:t>
          </a:r>
          <a:r>
            <a:rPr lang="en-US" sz="1200" kern="1200" dirty="0" err="1">
              <a:solidFill>
                <a:schemeClr val="bg2"/>
              </a:solidFill>
            </a:rPr>
            <a:t>học</a:t>
          </a:r>
          <a:r>
            <a:rPr lang="en-US" sz="1200" kern="1200" dirty="0">
              <a:solidFill>
                <a:schemeClr val="bg2"/>
              </a:solidFill>
            </a:rPr>
            <a:t> </a:t>
          </a:r>
          <a:r>
            <a:rPr lang="en-US" sz="1200" kern="1200" dirty="0" err="1">
              <a:solidFill>
                <a:schemeClr val="bg2"/>
              </a:solidFill>
            </a:rPr>
            <a:t>hỏi</a:t>
          </a:r>
          <a:r>
            <a:rPr lang="en-US" sz="1200" kern="1200" dirty="0">
              <a:solidFill>
                <a:schemeClr val="bg2"/>
              </a:solidFill>
            </a:rPr>
            <a:t>, </a:t>
          </a:r>
          <a:r>
            <a:rPr lang="en-US" sz="1200" kern="1200" dirty="0" err="1">
              <a:solidFill>
                <a:schemeClr val="bg2"/>
              </a:solidFill>
            </a:rPr>
            <a:t>học</a:t>
          </a:r>
          <a:r>
            <a:rPr lang="en-US" sz="1200" kern="1200" dirty="0">
              <a:solidFill>
                <a:schemeClr val="bg2"/>
              </a:solidFill>
            </a:rPr>
            <a:t> </a:t>
          </a:r>
          <a:r>
            <a:rPr lang="en-US" sz="1200" kern="1200" dirty="0" err="1">
              <a:solidFill>
                <a:schemeClr val="bg2"/>
              </a:solidFill>
            </a:rPr>
            <a:t>luôn</a:t>
          </a:r>
          <a:r>
            <a:rPr lang="en-US" sz="1200" kern="1200" dirty="0">
              <a:solidFill>
                <a:schemeClr val="bg2"/>
              </a:solidFill>
            </a:rPr>
            <a:t>, </a:t>
          </a:r>
          <a:r>
            <a:rPr lang="en-US" sz="1200" kern="1200" dirty="0" err="1">
              <a:solidFill>
                <a:schemeClr val="bg2"/>
              </a:solidFill>
            </a:rPr>
            <a:t>học</a:t>
          </a:r>
          <a:r>
            <a:rPr lang="en-US" sz="1200" kern="1200" dirty="0">
              <a:solidFill>
                <a:schemeClr val="bg2"/>
              </a:solidFill>
            </a:rPr>
            <a:t> </a:t>
          </a:r>
          <a:r>
            <a:rPr lang="en-US" sz="1200" kern="1200" dirty="0" err="1">
              <a:solidFill>
                <a:schemeClr val="bg2"/>
              </a:solidFill>
            </a:rPr>
            <a:t>mãi</a:t>
          </a:r>
          <a:r>
            <a:rPr lang="en-US" sz="1200" kern="1200" dirty="0">
              <a:solidFill>
                <a:schemeClr val="bg2"/>
              </a:solidFill>
            </a:rPr>
            <a:t>. </a:t>
          </a:r>
          <a:r>
            <a:rPr lang="en-US" sz="1200" kern="1200" dirty="0" err="1">
              <a:solidFill>
                <a:schemeClr val="bg2"/>
              </a:solidFill>
            </a:rPr>
            <a:t>Học</a:t>
          </a:r>
          <a:r>
            <a:rPr lang="en-US" sz="1200" kern="1200" dirty="0">
              <a:solidFill>
                <a:schemeClr val="bg2"/>
              </a:solidFill>
            </a:rPr>
            <a:t> </a:t>
          </a:r>
          <a:r>
            <a:rPr lang="en-US" sz="1200" kern="1200" dirty="0" err="1">
              <a:solidFill>
                <a:schemeClr val="bg2"/>
              </a:solidFill>
            </a:rPr>
            <a:t>văn</a:t>
          </a:r>
          <a:r>
            <a:rPr lang="en-US" sz="1200" kern="1200" dirty="0">
              <a:solidFill>
                <a:schemeClr val="bg2"/>
              </a:solidFill>
            </a:rPr>
            <a:t> </a:t>
          </a:r>
          <a:r>
            <a:rPr lang="en-US" sz="1200" kern="1200" dirty="0" err="1">
              <a:solidFill>
                <a:schemeClr val="bg2"/>
              </a:solidFill>
            </a:rPr>
            <a:t>hoá</a:t>
          </a:r>
          <a:r>
            <a:rPr lang="en-US" sz="1200" kern="1200" dirty="0">
              <a:solidFill>
                <a:schemeClr val="bg2"/>
              </a:solidFill>
            </a:rPr>
            <a:t>, </a:t>
          </a:r>
          <a:r>
            <a:rPr lang="en-US" sz="1200" kern="1200" dirty="0" err="1">
              <a:solidFill>
                <a:schemeClr val="bg2"/>
              </a:solidFill>
            </a:rPr>
            <a:t>học</a:t>
          </a:r>
          <a:r>
            <a:rPr lang="en-US" sz="1200" kern="1200" dirty="0">
              <a:solidFill>
                <a:schemeClr val="bg2"/>
              </a:solidFill>
            </a:rPr>
            <a:t> </a:t>
          </a:r>
          <a:r>
            <a:rPr lang="en-US" sz="1200" kern="1200" dirty="0" err="1">
              <a:solidFill>
                <a:schemeClr val="bg2"/>
              </a:solidFill>
            </a:rPr>
            <a:t>chính</a:t>
          </a:r>
          <a:r>
            <a:rPr lang="en-US" sz="1200" kern="1200" dirty="0">
              <a:solidFill>
                <a:schemeClr val="bg2"/>
              </a:solidFill>
            </a:rPr>
            <a:t> </a:t>
          </a:r>
          <a:r>
            <a:rPr lang="en-US" sz="1200" kern="1200" dirty="0" err="1">
              <a:solidFill>
                <a:schemeClr val="bg2"/>
              </a:solidFill>
            </a:rPr>
            <a:t>trị</a:t>
          </a:r>
          <a:r>
            <a:rPr lang="en-US" sz="1200" kern="1200" dirty="0">
              <a:solidFill>
                <a:schemeClr val="bg2"/>
              </a:solidFill>
            </a:rPr>
            <a:t>, </a:t>
          </a:r>
          <a:r>
            <a:rPr lang="en-US" sz="1200" kern="1200" dirty="0" err="1">
              <a:solidFill>
                <a:schemeClr val="bg2"/>
              </a:solidFill>
            </a:rPr>
            <a:t>học</a:t>
          </a:r>
          <a:r>
            <a:rPr lang="en-US" sz="1200" kern="1200" dirty="0">
              <a:solidFill>
                <a:schemeClr val="bg2"/>
              </a:solidFill>
            </a:rPr>
            <a:t> </a:t>
          </a:r>
          <a:r>
            <a:rPr lang="en-US" sz="1200" kern="1200" dirty="0" err="1">
              <a:solidFill>
                <a:schemeClr val="bg2"/>
              </a:solidFill>
            </a:rPr>
            <a:t>nghề</a:t>
          </a:r>
          <a:r>
            <a:rPr lang="en-US" sz="1200" kern="1200" dirty="0">
              <a:solidFill>
                <a:schemeClr val="bg2"/>
              </a:solidFill>
            </a:rPr>
            <a:t> </a:t>
          </a:r>
          <a:r>
            <a:rPr lang="en-US" sz="1200" kern="1200" dirty="0" err="1">
              <a:solidFill>
                <a:schemeClr val="bg2"/>
              </a:solidFill>
            </a:rPr>
            <a:t>nghiệp</a:t>
          </a:r>
          <a:r>
            <a:rPr lang="en-US" sz="1200" kern="1200" dirty="0">
              <a:solidFill>
                <a:schemeClr val="bg2"/>
              </a:solidFill>
            </a:rPr>
            <a:t>”. </a:t>
          </a:r>
        </a:p>
      </dsp:txBody>
      <dsp:txXfrm rot="10800000">
        <a:off x="5223930" y="1880206"/>
        <a:ext cx="2101531" cy="222916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8a1f552b24_0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8a1f552b24_0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8a1f552b24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8a1f552b24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393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8a1f552b24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8a1f552b24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8a1f552b2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8a1f552b2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3392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8a1f552b2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8a1f552b2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7830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8a1f552b2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8a1f552b2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8a1f552b24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8a1f552b24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66b42add8_4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66b42add8_4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a1f552b24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a1f552b24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8a1f552b24_0_1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8a1f552b24_0_1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a1f552b2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a1f552b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8c33945b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8c33945b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aa92d6a1c2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aa92d6a1c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3" y="0"/>
            <a:ext cx="3227225" cy="3330400"/>
          </a:xfrm>
          <a:prstGeom prst="rect">
            <a:avLst/>
          </a:prstGeom>
          <a:noFill/>
          <a:ln>
            <a:noFill/>
          </a:ln>
        </p:spPr>
      </p:pic>
      <p:sp>
        <p:nvSpPr>
          <p:cNvPr id="11" name="Google Shape;11;p2"/>
          <p:cNvSpPr txBox="1">
            <a:spLocks noGrp="1"/>
          </p:cNvSpPr>
          <p:nvPr>
            <p:ph type="ctrTitle"/>
          </p:nvPr>
        </p:nvSpPr>
        <p:spPr>
          <a:xfrm>
            <a:off x="4228725" y="1288138"/>
            <a:ext cx="4200900" cy="1850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100">
                <a:latin typeface="Libre Baskerville"/>
                <a:ea typeface="Libre Baskerville"/>
                <a:cs typeface="Libre Baskerville"/>
                <a:sym typeface="Libre Baskervill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62775" y="3062763"/>
            <a:ext cx="28671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bg>
      <p:bgPr>
        <a:solidFill>
          <a:schemeClr val="lt2"/>
        </a:solidFill>
        <a:effectLst/>
      </p:bgPr>
    </p:bg>
    <p:spTree>
      <p:nvGrpSpPr>
        <p:cNvPr id="1" name="Shape 63"/>
        <p:cNvGrpSpPr/>
        <p:nvPr/>
      </p:nvGrpSpPr>
      <p:grpSpPr>
        <a:xfrm>
          <a:off x="0" y="0"/>
          <a:ext cx="0" cy="0"/>
          <a:chOff x="0" y="0"/>
          <a:chExt cx="0" cy="0"/>
        </a:xfrm>
      </p:grpSpPr>
      <p:pic>
        <p:nvPicPr>
          <p:cNvPr id="64" name="Google Shape;64;p13"/>
          <p:cNvPicPr preferRelativeResize="0"/>
          <p:nvPr/>
        </p:nvPicPr>
        <p:blipFill>
          <a:blip r:embed="rId2">
            <a:alphaModFix amt="55000"/>
          </a:blip>
          <a:stretch>
            <a:fillRect/>
          </a:stretch>
        </p:blipFill>
        <p:spPr>
          <a:xfrm flipH="1">
            <a:off x="5563410" y="758425"/>
            <a:ext cx="3227225" cy="3330400"/>
          </a:xfrm>
          <a:prstGeom prst="rect">
            <a:avLst/>
          </a:prstGeom>
          <a:noFill/>
          <a:ln>
            <a:noFill/>
          </a:ln>
        </p:spPr>
      </p:pic>
      <p:sp>
        <p:nvSpPr>
          <p:cNvPr id="65" name="Google Shape;65;p13"/>
          <p:cNvSpPr txBox="1">
            <a:spLocks noGrp="1"/>
          </p:cNvSpPr>
          <p:nvPr>
            <p:ph type="title"/>
          </p:nvPr>
        </p:nvSpPr>
        <p:spPr>
          <a:xfrm>
            <a:off x="714120" y="2110294"/>
            <a:ext cx="3060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6" name="Google Shape;66;p13"/>
          <p:cNvSpPr txBox="1">
            <a:spLocks noGrp="1"/>
          </p:cNvSpPr>
          <p:nvPr>
            <p:ph type="title" idx="2"/>
          </p:nvPr>
        </p:nvSpPr>
        <p:spPr>
          <a:xfrm>
            <a:off x="714125" y="570900"/>
            <a:ext cx="5384400" cy="76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7" name="Google Shape;67;p13"/>
          <p:cNvSpPr txBox="1">
            <a:spLocks noGrp="1"/>
          </p:cNvSpPr>
          <p:nvPr>
            <p:ph type="subTitle" idx="1"/>
          </p:nvPr>
        </p:nvSpPr>
        <p:spPr>
          <a:xfrm>
            <a:off x="714125" y="2178149"/>
            <a:ext cx="2650200" cy="90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8" name="Google Shape;68;p1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4 columns">
  <p:cSld name="SECTION_HEADER_1_2">
    <p:bg>
      <p:bgPr>
        <a:solidFill>
          <a:schemeClr val="lt2"/>
        </a:solidFill>
        <a:effectLst/>
      </p:bgPr>
    </p:bg>
    <p:spTree>
      <p:nvGrpSpPr>
        <p:cNvPr id="1" name="Shape 69"/>
        <p:cNvGrpSpPr/>
        <p:nvPr/>
      </p:nvGrpSpPr>
      <p:grpSpPr>
        <a:xfrm>
          <a:off x="0" y="0"/>
          <a:ext cx="0" cy="0"/>
          <a:chOff x="0" y="0"/>
          <a:chExt cx="0" cy="0"/>
        </a:xfrm>
      </p:grpSpPr>
      <p:pic>
        <p:nvPicPr>
          <p:cNvPr id="70" name="Google Shape;70;p14"/>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71" name="Google Shape;71;p14"/>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72" name="Google Shape;72;p14"/>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a:spLocks noGrp="1"/>
          </p:cNvSpPr>
          <p:nvPr>
            <p:ph type="title"/>
          </p:nvPr>
        </p:nvSpPr>
        <p:spPr>
          <a:xfrm>
            <a:off x="714125" y="544231"/>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74" name="Google Shape;74;p14"/>
          <p:cNvSpPr txBox="1">
            <a:spLocks noGrp="1"/>
          </p:cNvSpPr>
          <p:nvPr>
            <p:ph type="subTitle" idx="1"/>
          </p:nvPr>
        </p:nvSpPr>
        <p:spPr>
          <a:xfrm>
            <a:off x="3685926" y="182146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75" name="Google Shape;75;p14"/>
          <p:cNvSpPr txBox="1">
            <a:spLocks noGrp="1"/>
          </p:cNvSpPr>
          <p:nvPr>
            <p:ph type="title" idx="2"/>
          </p:nvPr>
        </p:nvSpPr>
        <p:spPr>
          <a:xfrm>
            <a:off x="3739626" y="1329681"/>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a:endParaRPr/>
          </a:p>
        </p:txBody>
      </p:sp>
      <p:sp>
        <p:nvSpPr>
          <p:cNvPr id="76" name="Google Shape;76;p14"/>
          <p:cNvSpPr txBox="1">
            <a:spLocks noGrp="1"/>
          </p:cNvSpPr>
          <p:nvPr>
            <p:ph type="subTitle" idx="3"/>
          </p:nvPr>
        </p:nvSpPr>
        <p:spPr>
          <a:xfrm>
            <a:off x="3685926" y="375291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77" name="Google Shape;77;p14"/>
          <p:cNvSpPr txBox="1">
            <a:spLocks noGrp="1"/>
          </p:cNvSpPr>
          <p:nvPr>
            <p:ph type="title" idx="4"/>
          </p:nvPr>
        </p:nvSpPr>
        <p:spPr>
          <a:xfrm>
            <a:off x="3739626" y="3257056"/>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a:endParaRPr/>
          </a:p>
        </p:txBody>
      </p:sp>
      <p:sp>
        <p:nvSpPr>
          <p:cNvPr id="78" name="Google Shape;78;p14"/>
          <p:cNvSpPr txBox="1">
            <a:spLocks noGrp="1"/>
          </p:cNvSpPr>
          <p:nvPr>
            <p:ph type="subTitle" idx="5"/>
          </p:nvPr>
        </p:nvSpPr>
        <p:spPr>
          <a:xfrm>
            <a:off x="6132949" y="182146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79" name="Google Shape;79;p14"/>
          <p:cNvSpPr txBox="1">
            <a:spLocks noGrp="1"/>
          </p:cNvSpPr>
          <p:nvPr>
            <p:ph type="title" idx="6"/>
          </p:nvPr>
        </p:nvSpPr>
        <p:spPr>
          <a:xfrm>
            <a:off x="6186649" y="1329681"/>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0" name="Google Shape;80;p14"/>
          <p:cNvSpPr txBox="1">
            <a:spLocks noGrp="1"/>
          </p:cNvSpPr>
          <p:nvPr>
            <p:ph type="subTitle" idx="7"/>
          </p:nvPr>
        </p:nvSpPr>
        <p:spPr>
          <a:xfrm>
            <a:off x="6132949" y="375291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81" name="Google Shape;81;p14"/>
          <p:cNvSpPr txBox="1">
            <a:spLocks noGrp="1"/>
          </p:cNvSpPr>
          <p:nvPr>
            <p:ph type="title" idx="8"/>
          </p:nvPr>
        </p:nvSpPr>
        <p:spPr>
          <a:xfrm>
            <a:off x="6186649" y="3257056"/>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HEADER_1_3">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84" name="Google Shape;84;p15"/>
          <p:cNvSpPr txBox="1">
            <a:spLocks noGrp="1"/>
          </p:cNvSpPr>
          <p:nvPr>
            <p:ph type="subTitle" idx="1"/>
          </p:nvPr>
        </p:nvSpPr>
        <p:spPr>
          <a:xfrm>
            <a:off x="1660113" y="20831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5" name="Google Shape;85;p15"/>
          <p:cNvSpPr txBox="1">
            <a:spLocks noGrp="1"/>
          </p:cNvSpPr>
          <p:nvPr>
            <p:ph type="title"/>
          </p:nvPr>
        </p:nvSpPr>
        <p:spPr>
          <a:xfrm>
            <a:off x="1660127" y="1591375"/>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6" name="Google Shape;86;p15"/>
          <p:cNvSpPr txBox="1">
            <a:spLocks noGrp="1"/>
          </p:cNvSpPr>
          <p:nvPr>
            <p:ph type="title" idx="2" hasCustomPrompt="1"/>
          </p:nvPr>
        </p:nvSpPr>
        <p:spPr>
          <a:xfrm>
            <a:off x="820488" y="1525213"/>
            <a:ext cx="9126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87" name="Google Shape;87;p15"/>
          <p:cNvSpPr txBox="1">
            <a:spLocks noGrp="1"/>
          </p:cNvSpPr>
          <p:nvPr>
            <p:ph type="subTitle" idx="3"/>
          </p:nvPr>
        </p:nvSpPr>
        <p:spPr>
          <a:xfrm>
            <a:off x="1660113" y="37859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8" name="Google Shape;88;p15"/>
          <p:cNvSpPr txBox="1">
            <a:spLocks noGrp="1"/>
          </p:cNvSpPr>
          <p:nvPr>
            <p:ph type="title" idx="4"/>
          </p:nvPr>
        </p:nvSpPr>
        <p:spPr>
          <a:xfrm>
            <a:off x="1660127" y="3290150"/>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9" name="Google Shape;89;p15"/>
          <p:cNvSpPr txBox="1">
            <a:spLocks noGrp="1"/>
          </p:cNvSpPr>
          <p:nvPr>
            <p:ph type="title" idx="5" hasCustomPrompt="1"/>
          </p:nvPr>
        </p:nvSpPr>
        <p:spPr>
          <a:xfrm>
            <a:off x="818688" y="322398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0" name="Google Shape;90;p15"/>
          <p:cNvSpPr txBox="1">
            <a:spLocks noGrp="1"/>
          </p:cNvSpPr>
          <p:nvPr>
            <p:ph type="subTitle" idx="6"/>
          </p:nvPr>
        </p:nvSpPr>
        <p:spPr>
          <a:xfrm>
            <a:off x="5985313" y="20831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1" name="Google Shape;91;p15"/>
          <p:cNvSpPr txBox="1">
            <a:spLocks noGrp="1"/>
          </p:cNvSpPr>
          <p:nvPr>
            <p:ph type="title" idx="7"/>
          </p:nvPr>
        </p:nvSpPr>
        <p:spPr>
          <a:xfrm>
            <a:off x="5985327" y="1591375"/>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2" name="Google Shape;92;p15"/>
          <p:cNvSpPr txBox="1">
            <a:spLocks noGrp="1"/>
          </p:cNvSpPr>
          <p:nvPr>
            <p:ph type="title" idx="8" hasCustomPrompt="1"/>
          </p:nvPr>
        </p:nvSpPr>
        <p:spPr>
          <a:xfrm>
            <a:off x="5130913" y="1525213"/>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3" name="Google Shape;93;p15"/>
          <p:cNvSpPr txBox="1">
            <a:spLocks noGrp="1"/>
          </p:cNvSpPr>
          <p:nvPr>
            <p:ph type="subTitle" idx="9"/>
          </p:nvPr>
        </p:nvSpPr>
        <p:spPr>
          <a:xfrm>
            <a:off x="5985313" y="37859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4" name="Google Shape;94;p15"/>
          <p:cNvSpPr txBox="1">
            <a:spLocks noGrp="1"/>
          </p:cNvSpPr>
          <p:nvPr>
            <p:ph type="title" idx="13"/>
          </p:nvPr>
        </p:nvSpPr>
        <p:spPr>
          <a:xfrm>
            <a:off x="5985327" y="3290150"/>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5" name="Google Shape;95;p15"/>
          <p:cNvSpPr txBox="1">
            <a:spLocks noGrp="1"/>
          </p:cNvSpPr>
          <p:nvPr>
            <p:ph type="title" idx="14" hasCustomPrompt="1"/>
          </p:nvPr>
        </p:nvSpPr>
        <p:spPr>
          <a:xfrm>
            <a:off x="5130913" y="322398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6" name="Google Shape;96;p15"/>
          <p:cNvSpPr txBox="1">
            <a:spLocks noGrp="1"/>
          </p:cNvSpPr>
          <p:nvPr>
            <p:ph type="title" idx="15"/>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b="1">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7" name="Google Shape;97;p15"/>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3 columns">
  <p:cSld name="SECTION_HEADER_1_1_1_1">
    <p:bg>
      <p:bgPr>
        <a:solidFill>
          <a:schemeClr val="lt2"/>
        </a:solidFill>
        <a:effectLst/>
      </p:bgPr>
    </p:bg>
    <p:spTree>
      <p:nvGrpSpPr>
        <p:cNvPr id="1" name="Shape 98"/>
        <p:cNvGrpSpPr/>
        <p:nvPr/>
      </p:nvGrpSpPr>
      <p:grpSpPr>
        <a:xfrm>
          <a:off x="0" y="0"/>
          <a:ext cx="0" cy="0"/>
          <a:chOff x="0" y="0"/>
          <a:chExt cx="0" cy="0"/>
        </a:xfrm>
      </p:grpSpPr>
      <p:pic>
        <p:nvPicPr>
          <p:cNvPr id="99" name="Google Shape;99;p16"/>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100" name="Google Shape;100;p16"/>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101" name="Google Shape;101;p16"/>
          <p:cNvSpPr txBox="1">
            <a:spLocks noGrp="1"/>
          </p:cNvSpPr>
          <p:nvPr>
            <p:ph type="subTitle" idx="1"/>
          </p:nvPr>
        </p:nvSpPr>
        <p:spPr>
          <a:xfrm>
            <a:off x="624575" y="2908099"/>
            <a:ext cx="2377500" cy="71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2" name="Google Shape;102;p16"/>
          <p:cNvSpPr txBox="1">
            <a:spLocks noGrp="1"/>
          </p:cNvSpPr>
          <p:nvPr>
            <p:ph type="subTitle" idx="2"/>
          </p:nvPr>
        </p:nvSpPr>
        <p:spPr>
          <a:xfrm>
            <a:off x="6141950" y="2908099"/>
            <a:ext cx="2377500" cy="71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3" name="Google Shape;103;p16"/>
          <p:cNvSpPr txBox="1">
            <a:spLocks noGrp="1"/>
          </p:cNvSpPr>
          <p:nvPr>
            <p:ph type="subTitle" idx="3"/>
          </p:nvPr>
        </p:nvSpPr>
        <p:spPr>
          <a:xfrm>
            <a:off x="3383250" y="2908099"/>
            <a:ext cx="2377500" cy="71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4" name="Google Shape;104;p16"/>
          <p:cNvSpPr txBox="1">
            <a:spLocks noGrp="1"/>
          </p:cNvSpPr>
          <p:nvPr>
            <p:ph type="title"/>
          </p:nvPr>
        </p:nvSpPr>
        <p:spPr>
          <a:xfrm>
            <a:off x="913325" y="247242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05" name="Google Shape;105;p16"/>
          <p:cNvSpPr txBox="1">
            <a:spLocks noGrp="1"/>
          </p:cNvSpPr>
          <p:nvPr>
            <p:ph type="title" idx="4"/>
          </p:nvPr>
        </p:nvSpPr>
        <p:spPr>
          <a:xfrm>
            <a:off x="6430700" y="247242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06" name="Google Shape;106;p16"/>
          <p:cNvSpPr txBox="1">
            <a:spLocks noGrp="1"/>
          </p:cNvSpPr>
          <p:nvPr>
            <p:ph type="title" idx="5"/>
          </p:nvPr>
        </p:nvSpPr>
        <p:spPr>
          <a:xfrm>
            <a:off x="3672000" y="247242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07" name="Google Shape;107;p16"/>
          <p:cNvSpPr txBox="1">
            <a:spLocks noGrp="1"/>
          </p:cNvSpPr>
          <p:nvPr>
            <p:ph type="title" idx="6"/>
          </p:nvPr>
        </p:nvSpPr>
        <p:spPr>
          <a:xfrm>
            <a:off x="714125" y="54407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08" name="Google Shape;108;p1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4 columns 1">
  <p:cSld name="SECTION_HEADER_1_2_1">
    <p:bg>
      <p:bgPr>
        <a:solidFill>
          <a:schemeClr val="lt2"/>
        </a:solidFill>
        <a:effectLst/>
      </p:bgPr>
    </p:bg>
    <p:spTree>
      <p:nvGrpSpPr>
        <p:cNvPr id="1" name="Shape 109"/>
        <p:cNvGrpSpPr/>
        <p:nvPr/>
      </p:nvGrpSpPr>
      <p:grpSpPr>
        <a:xfrm>
          <a:off x="0" y="0"/>
          <a:ext cx="0" cy="0"/>
          <a:chOff x="0" y="0"/>
          <a:chExt cx="0" cy="0"/>
        </a:xfrm>
      </p:grpSpPr>
      <p:pic>
        <p:nvPicPr>
          <p:cNvPr id="110" name="Google Shape;110;p17"/>
          <p:cNvPicPr preferRelativeResize="0"/>
          <p:nvPr/>
        </p:nvPicPr>
        <p:blipFill>
          <a:blip r:embed="rId2">
            <a:alphaModFix amt="75000"/>
          </a:blip>
          <a:stretch>
            <a:fillRect/>
          </a:stretch>
        </p:blipFill>
        <p:spPr>
          <a:xfrm flipH="1">
            <a:off x="7083550" y="0"/>
            <a:ext cx="2060450" cy="1984276"/>
          </a:xfrm>
          <a:prstGeom prst="rect">
            <a:avLst/>
          </a:prstGeom>
          <a:noFill/>
          <a:ln>
            <a:noFill/>
          </a:ln>
        </p:spPr>
      </p:pic>
      <p:pic>
        <p:nvPicPr>
          <p:cNvPr id="111" name="Google Shape;111;p17"/>
          <p:cNvPicPr preferRelativeResize="0"/>
          <p:nvPr/>
        </p:nvPicPr>
        <p:blipFill>
          <a:blip r:embed="rId2">
            <a:alphaModFix amt="75000"/>
          </a:blip>
          <a:stretch>
            <a:fillRect/>
          </a:stretch>
        </p:blipFill>
        <p:spPr>
          <a:xfrm rot="10800000" flipH="1">
            <a:off x="0" y="3159225"/>
            <a:ext cx="2060450" cy="1984276"/>
          </a:xfrm>
          <a:prstGeom prst="rect">
            <a:avLst/>
          </a:prstGeom>
          <a:noFill/>
          <a:ln>
            <a:noFill/>
          </a:ln>
        </p:spPr>
      </p:pic>
      <p:sp>
        <p:nvSpPr>
          <p:cNvPr id="112" name="Google Shape;112;p17"/>
          <p:cNvSpPr txBox="1">
            <a:spLocks noGrp="1"/>
          </p:cNvSpPr>
          <p:nvPr>
            <p:ph type="title"/>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13" name="Google Shape;113;p17"/>
          <p:cNvSpPr txBox="1">
            <a:spLocks noGrp="1"/>
          </p:cNvSpPr>
          <p:nvPr>
            <p:ph type="subTitle" idx="1"/>
          </p:nvPr>
        </p:nvSpPr>
        <p:spPr>
          <a:xfrm>
            <a:off x="1426756" y="2043225"/>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114" name="Google Shape;114;p17"/>
          <p:cNvSpPr txBox="1">
            <a:spLocks noGrp="1"/>
          </p:cNvSpPr>
          <p:nvPr>
            <p:ph type="title" idx="2"/>
          </p:nvPr>
        </p:nvSpPr>
        <p:spPr>
          <a:xfrm>
            <a:off x="714125" y="1551450"/>
            <a:ext cx="26778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15" name="Google Shape;115;p17"/>
          <p:cNvSpPr txBox="1">
            <a:spLocks noGrp="1"/>
          </p:cNvSpPr>
          <p:nvPr>
            <p:ph type="subTitle" idx="3"/>
          </p:nvPr>
        </p:nvSpPr>
        <p:spPr>
          <a:xfrm>
            <a:off x="1426756" y="3683563"/>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116" name="Google Shape;116;p17"/>
          <p:cNvSpPr txBox="1">
            <a:spLocks noGrp="1"/>
          </p:cNvSpPr>
          <p:nvPr>
            <p:ph type="title" idx="4"/>
          </p:nvPr>
        </p:nvSpPr>
        <p:spPr>
          <a:xfrm>
            <a:off x="714125" y="3187700"/>
            <a:ext cx="26778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17" name="Google Shape;117;p17"/>
          <p:cNvSpPr txBox="1">
            <a:spLocks noGrp="1"/>
          </p:cNvSpPr>
          <p:nvPr>
            <p:ph type="subTitle" idx="5"/>
          </p:nvPr>
        </p:nvSpPr>
        <p:spPr>
          <a:xfrm>
            <a:off x="5751944" y="2043225"/>
            <a:ext cx="19653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 name="Google Shape;118;p17"/>
          <p:cNvSpPr txBox="1">
            <a:spLocks noGrp="1"/>
          </p:cNvSpPr>
          <p:nvPr>
            <p:ph type="title" idx="6"/>
          </p:nvPr>
        </p:nvSpPr>
        <p:spPr>
          <a:xfrm>
            <a:off x="5751952" y="1551450"/>
            <a:ext cx="2677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19" name="Google Shape;119;p17"/>
          <p:cNvSpPr txBox="1">
            <a:spLocks noGrp="1"/>
          </p:cNvSpPr>
          <p:nvPr>
            <p:ph type="subTitle" idx="7"/>
          </p:nvPr>
        </p:nvSpPr>
        <p:spPr>
          <a:xfrm>
            <a:off x="5751944" y="3683563"/>
            <a:ext cx="19653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0" name="Google Shape;120;p17"/>
          <p:cNvSpPr txBox="1">
            <a:spLocks noGrp="1"/>
          </p:cNvSpPr>
          <p:nvPr>
            <p:ph type="title" idx="8"/>
          </p:nvPr>
        </p:nvSpPr>
        <p:spPr>
          <a:xfrm>
            <a:off x="5751952" y="3187702"/>
            <a:ext cx="2677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21" name="Google Shape;121;p17"/>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SECTION_HEADER_1">
    <p:bg>
      <p:bgPr>
        <a:solidFill>
          <a:schemeClr val="lt2"/>
        </a:solidFill>
        <a:effectLst/>
      </p:bgPr>
    </p:bg>
    <p:spTree>
      <p:nvGrpSpPr>
        <p:cNvPr id="1" name="Shape 157"/>
        <p:cNvGrpSpPr/>
        <p:nvPr/>
      </p:nvGrpSpPr>
      <p:grpSpPr>
        <a:xfrm>
          <a:off x="0" y="0"/>
          <a:ext cx="0" cy="0"/>
          <a:chOff x="0" y="0"/>
          <a:chExt cx="0" cy="0"/>
        </a:xfrm>
      </p:grpSpPr>
      <p:pic>
        <p:nvPicPr>
          <p:cNvPr id="158" name="Google Shape;158;p21"/>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159" name="Google Shape;159;p21"/>
          <p:cNvSpPr txBox="1">
            <a:spLocks noGrp="1"/>
          </p:cNvSpPr>
          <p:nvPr>
            <p:ph type="subTitle" idx="1"/>
          </p:nvPr>
        </p:nvSpPr>
        <p:spPr>
          <a:xfrm>
            <a:off x="2863350" y="3448131"/>
            <a:ext cx="3417300" cy="4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60" name="Google Shape;160;p21"/>
          <p:cNvSpPr txBox="1">
            <a:spLocks noGrp="1"/>
          </p:cNvSpPr>
          <p:nvPr>
            <p:ph type="title"/>
          </p:nvPr>
        </p:nvSpPr>
        <p:spPr>
          <a:xfrm>
            <a:off x="1345800" y="1284969"/>
            <a:ext cx="6452400" cy="20673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2"/>
              </a:buClr>
              <a:buSzPts val="2400"/>
              <a:buNone/>
              <a:defRPr sz="2900">
                <a:solidFill>
                  <a:schemeClr val="dk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61" name="Google Shape;161;p21"/>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SECTION_HEADER_1_3_1_1">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1519237"/>
            <a:ext cx="2060450" cy="1984276"/>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7083550" y="1639987"/>
            <a:ext cx="2060450" cy="1984276"/>
          </a:xfrm>
          <a:prstGeom prst="rect">
            <a:avLst/>
          </a:prstGeom>
          <a:noFill/>
          <a:ln>
            <a:noFill/>
          </a:ln>
        </p:spPr>
      </p:pic>
      <p:sp>
        <p:nvSpPr>
          <p:cNvPr id="165" name="Google Shape;165;p2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SECTION_HEADER_1_3_1_1_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23"/>
          <p:cNvPicPr preferRelativeResize="0"/>
          <p:nvPr/>
        </p:nvPicPr>
        <p:blipFill>
          <a:blip r:embed="rId2">
            <a:alphaModFix amt="55000"/>
          </a:blip>
          <a:stretch>
            <a:fillRect/>
          </a:stretch>
        </p:blipFill>
        <p:spPr>
          <a:xfrm>
            <a:off x="2209800" y="0"/>
            <a:ext cx="2105025" cy="2172326"/>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4829175" y="2971175"/>
            <a:ext cx="2105025" cy="2172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5916772" y="0"/>
            <a:ext cx="3227225" cy="3330400"/>
          </a:xfrm>
          <a:prstGeom prst="rect">
            <a:avLst/>
          </a:prstGeom>
          <a:noFill/>
          <a:ln>
            <a:noFill/>
          </a:ln>
        </p:spPr>
      </p:pic>
      <p:sp>
        <p:nvSpPr>
          <p:cNvPr id="16" name="Google Shape;16;p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714125" y="1572350"/>
            <a:ext cx="3248400" cy="1680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title" idx="2"/>
          </p:nvPr>
        </p:nvSpPr>
        <p:spPr>
          <a:xfrm>
            <a:off x="714125" y="543950"/>
            <a:ext cx="1429200" cy="87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6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subTitle" idx="1"/>
          </p:nvPr>
        </p:nvSpPr>
        <p:spPr>
          <a:xfrm>
            <a:off x="714125" y="3331275"/>
            <a:ext cx="2610300" cy="6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37" name="Google Shape;37;p6"/>
          <p:cNvSpPr txBox="1">
            <a:spLocks noGrp="1"/>
          </p:cNvSpPr>
          <p:nvPr>
            <p:ph type="title"/>
          </p:nvPr>
        </p:nvSpPr>
        <p:spPr>
          <a:xfrm>
            <a:off x="714125" y="546825"/>
            <a:ext cx="77160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38" name="Google Shape;38;p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pic>
        <p:nvPicPr>
          <p:cNvPr id="40" name="Google Shape;40;p7"/>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41" name="Google Shape;41;p7"/>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42" name="Google Shape;42;p7"/>
          <p:cNvSpPr txBox="1">
            <a:spLocks noGrp="1"/>
          </p:cNvSpPr>
          <p:nvPr>
            <p:ph type="body" idx="1"/>
          </p:nvPr>
        </p:nvSpPr>
        <p:spPr>
          <a:xfrm>
            <a:off x="714125" y="1317600"/>
            <a:ext cx="4962900" cy="2508300"/>
          </a:xfrm>
          <a:prstGeom prst="rect">
            <a:avLst/>
          </a:prstGeom>
        </p:spPr>
        <p:txBody>
          <a:bodyPr spcFirstLastPara="1" wrap="square" lIns="91425" tIns="91425" rIns="91425" bIns="91425" anchor="ctr" anchorCtr="0">
            <a:noAutofit/>
          </a:bodyPr>
          <a:lstStyle>
            <a:lvl1pPr marL="457200" lvl="0" indent="-311150" rtl="0">
              <a:lnSpc>
                <a:spcPct val="100000"/>
              </a:lnSpc>
              <a:spcBef>
                <a:spcPts val="0"/>
              </a:spcBef>
              <a:spcAft>
                <a:spcPts val="0"/>
              </a:spcAft>
              <a:buSzPts val="1300"/>
              <a:buChar char="●"/>
              <a:defRPr sz="1400"/>
            </a:lvl1pPr>
            <a:lvl2pPr marL="914400" lvl="1" indent="-311150" rtl="0">
              <a:spcBef>
                <a:spcPts val="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43" name="Google Shape;43;p7"/>
          <p:cNvSpPr txBox="1">
            <a:spLocks noGrp="1"/>
          </p:cNvSpPr>
          <p:nvPr>
            <p:ph type="title"/>
          </p:nvPr>
        </p:nvSpPr>
        <p:spPr>
          <a:xfrm>
            <a:off x="714125" y="543950"/>
            <a:ext cx="7715700" cy="36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44" name="Google Shape;44;p7"/>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5"/>
        <p:cNvGrpSpPr/>
        <p:nvPr/>
      </p:nvGrpSpPr>
      <p:grpSpPr>
        <a:xfrm>
          <a:off x="0" y="0"/>
          <a:ext cx="0" cy="0"/>
          <a:chOff x="0" y="0"/>
          <a:chExt cx="0" cy="0"/>
        </a:xfrm>
      </p:grpSpPr>
      <p:pic>
        <p:nvPicPr>
          <p:cNvPr id="46" name="Google Shape;46;p8"/>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47" name="Google Shape;47;p8"/>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230800" y="1304550"/>
            <a:ext cx="4682400" cy="253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2958360" y="1779725"/>
            <a:ext cx="3227225" cy="3330400"/>
          </a:xfrm>
          <a:prstGeom prst="rect">
            <a:avLst/>
          </a:prstGeom>
          <a:noFill/>
          <a:ln>
            <a:noFill/>
          </a:ln>
        </p:spPr>
      </p:pic>
      <p:sp>
        <p:nvSpPr>
          <p:cNvPr id="51" name="Google Shape;51;p9"/>
          <p:cNvSpPr txBox="1">
            <a:spLocks noGrp="1"/>
          </p:cNvSpPr>
          <p:nvPr>
            <p:ph type="title"/>
          </p:nvPr>
        </p:nvSpPr>
        <p:spPr>
          <a:xfrm>
            <a:off x="714120" y="1576894"/>
            <a:ext cx="3060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2" name="Google Shape;52;p9"/>
          <p:cNvSpPr txBox="1">
            <a:spLocks noGrp="1"/>
          </p:cNvSpPr>
          <p:nvPr>
            <p:ph type="title" idx="2"/>
          </p:nvPr>
        </p:nvSpPr>
        <p:spPr>
          <a:xfrm>
            <a:off x="714125" y="546825"/>
            <a:ext cx="77157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3" name="Google Shape;53;p9"/>
          <p:cNvSpPr txBox="1">
            <a:spLocks noGrp="1"/>
          </p:cNvSpPr>
          <p:nvPr>
            <p:ph type="subTitle" idx="1"/>
          </p:nvPr>
        </p:nvSpPr>
        <p:spPr>
          <a:xfrm>
            <a:off x="714125" y="1995206"/>
            <a:ext cx="2650200" cy="1571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54" name="Google Shape;54;p9"/>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798375" y="3473350"/>
            <a:ext cx="3631500" cy="1126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3600"/>
              <a:buNone/>
              <a:defRPr sz="2700">
                <a:solidFill>
                  <a:schemeClr val="lt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59" name="Google Shape;59;p11"/>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txBox="1">
            <a:spLocks noGrp="1"/>
          </p:cNvSpPr>
          <p:nvPr>
            <p:ph type="body" idx="1"/>
          </p:nvPr>
        </p:nvSpPr>
        <p:spPr>
          <a:xfrm>
            <a:off x="714150" y="3285213"/>
            <a:ext cx="7715700" cy="363900"/>
          </a:xfrm>
          <a:prstGeom prst="rect">
            <a:avLst/>
          </a:prstGeom>
        </p:spPr>
        <p:txBody>
          <a:bodyPr spcFirstLastPara="1" wrap="square" lIns="91425" tIns="91425" rIns="91425" bIns="91425" anchor="t" anchorCtr="0">
            <a:noAutofit/>
          </a:bodyPr>
          <a:lstStyle>
            <a:lvl1pPr marL="457200" lvl="0" indent="-342900" algn="ctr" rtl="0">
              <a:lnSpc>
                <a:spcPct val="100000"/>
              </a:lnSpc>
              <a:spcBef>
                <a:spcPts val="0"/>
              </a:spcBef>
              <a:spcAft>
                <a:spcPts val="0"/>
              </a:spcAft>
              <a:buSzPts val="1800"/>
              <a:buChar char="●"/>
              <a:defRPr sz="1700"/>
            </a:lvl1pPr>
            <a:lvl2pPr marL="914400" lvl="1" indent="-342900" algn="ctr" rtl="0">
              <a:spcBef>
                <a:spcPts val="0"/>
              </a:spcBef>
              <a:spcAft>
                <a:spcPts val="0"/>
              </a:spcAft>
              <a:buSzPts val="1800"/>
              <a:buChar char="○"/>
              <a:defRPr/>
            </a:lvl2pPr>
            <a:lvl3pPr marL="1371600" lvl="2" indent="-342900" algn="ctr" rtl="0">
              <a:spcBef>
                <a:spcPts val="1600"/>
              </a:spcBef>
              <a:spcAft>
                <a:spcPts val="0"/>
              </a:spcAft>
              <a:buSzPts val="1800"/>
              <a:buChar char="■"/>
              <a:defRPr/>
            </a:lvl3pPr>
            <a:lvl4pPr marL="1828800" lvl="3" indent="-342900" algn="ctr" rtl="0">
              <a:spcBef>
                <a:spcPts val="1600"/>
              </a:spcBef>
              <a:spcAft>
                <a:spcPts val="0"/>
              </a:spcAft>
              <a:buSzPts val="1800"/>
              <a:buChar char="●"/>
              <a:defRPr/>
            </a:lvl4pPr>
            <a:lvl5pPr marL="2286000" lvl="4" indent="-342900" algn="ctr" rtl="0">
              <a:spcBef>
                <a:spcPts val="1600"/>
              </a:spcBef>
              <a:spcAft>
                <a:spcPts val="0"/>
              </a:spcAft>
              <a:buSzPts val="1800"/>
              <a:buChar char="○"/>
              <a:defRPr/>
            </a:lvl5pPr>
            <a:lvl6pPr marL="2743200" lvl="5" indent="-342900" algn="ctr" rtl="0">
              <a:spcBef>
                <a:spcPts val="1600"/>
              </a:spcBef>
              <a:spcAft>
                <a:spcPts val="0"/>
              </a:spcAft>
              <a:buSzPts val="1800"/>
              <a:buChar char="■"/>
              <a:defRPr/>
            </a:lvl6pPr>
            <a:lvl7pPr marL="3200400" lvl="6" indent="-342900" algn="ctr" rtl="0">
              <a:spcBef>
                <a:spcPts val="1600"/>
              </a:spcBef>
              <a:spcAft>
                <a:spcPts val="0"/>
              </a:spcAft>
              <a:buSzPts val="1800"/>
              <a:buChar char="●"/>
              <a:defRPr/>
            </a:lvl7pPr>
            <a:lvl8pPr marL="3657600" lvl="7" indent="-342900" algn="ctr" rtl="0">
              <a:spcBef>
                <a:spcPts val="1600"/>
              </a:spcBef>
              <a:spcAft>
                <a:spcPts val="0"/>
              </a:spcAft>
              <a:buSzPts val="1800"/>
              <a:buChar char="○"/>
              <a:defRPr/>
            </a:lvl8pPr>
            <a:lvl9pPr marL="4114800" lvl="8" indent="-342900" algn="ctr" rtl="0">
              <a:spcBef>
                <a:spcPts val="1600"/>
              </a:spcBef>
              <a:spcAft>
                <a:spcPts val="1600"/>
              </a:spcAft>
              <a:buSzPts val="1800"/>
              <a:buChar char="■"/>
              <a:defRPr/>
            </a:lvl9pPr>
          </a:lstStyle>
          <a:p>
            <a:endParaRPr/>
          </a:p>
        </p:txBody>
      </p:sp>
      <p:sp>
        <p:nvSpPr>
          <p:cNvPr id="61" name="Google Shape;61;p11"/>
          <p:cNvSpPr txBox="1">
            <a:spLocks noGrp="1"/>
          </p:cNvSpPr>
          <p:nvPr>
            <p:ph type="title" hasCustomPrompt="1"/>
          </p:nvPr>
        </p:nvSpPr>
        <p:spPr>
          <a:xfrm>
            <a:off x="714150" y="1646788"/>
            <a:ext cx="7715700" cy="16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7" r:id="rId15"/>
    <p:sldLayoutId id="2147483668" r:id="rId16"/>
    <p:sldLayoutId id="214748366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2"/>
          <p:cNvSpPr txBox="1">
            <a:spLocks noGrp="1"/>
          </p:cNvSpPr>
          <p:nvPr>
            <p:ph type="ctrTitle"/>
          </p:nvPr>
        </p:nvSpPr>
        <p:spPr>
          <a:xfrm>
            <a:off x="4061221" y="886824"/>
            <a:ext cx="4860222" cy="3821150"/>
          </a:xfrm>
          <a:prstGeom prst="rect">
            <a:avLst/>
          </a:prstGeom>
        </p:spPr>
        <p:txBody>
          <a:bodyPr spcFirstLastPara="1" wrap="square" lIns="91425" tIns="91425" rIns="91425" bIns="91425" anchor="ctr" anchorCtr="0">
            <a:noAutofit/>
          </a:bodyPr>
          <a:lstStyle/>
          <a:p>
            <a:r>
              <a:rPr lang="en-US" sz="3200" dirty="0">
                <a:latin typeface="Times New Roman" panose="02020603050405020304" pitchFamily="18" charset="0"/>
                <a:cs typeface="Times New Roman" panose="02020603050405020304" pitchFamily="18" charset="0"/>
              </a:rPr>
              <a:t>TƯ TƯỞNG HỒ CHÍ MINH VỀ VAI TRÒ CỦA CON NGƯỜI, VỀ CHIẾN LƯỢC TRỒNG NGƯỜI VÀ </a:t>
            </a:r>
            <a:r>
              <a:rPr lang="en-US" sz="3200" dirty="0" err="1">
                <a:latin typeface="Times New Roman" panose="02020603050405020304" pitchFamily="18" charset="0"/>
                <a:cs typeface="Times New Roman" panose="02020603050405020304" pitchFamily="18" charset="0"/>
              </a:rPr>
              <a:t>Ý</a:t>
            </a:r>
            <a:r>
              <a:rPr lang="en-US" sz="3200" dirty="0">
                <a:latin typeface="Times New Roman" panose="02020603050405020304" pitchFamily="18" charset="0"/>
                <a:cs typeface="Times New Roman" panose="02020603050405020304" pitchFamily="18" charset="0"/>
              </a:rPr>
              <a:t> NGHĨA CỦA TƯ TƯỞNG TRONG PHÁT HUY NGUỒN LỰC CỦA CON NGƯỜI</a:t>
            </a:r>
            <a:br>
              <a:rPr lang="en-VN"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t>
            </a:r>
            <a:endParaRPr lang="en-VN" sz="3200" dirty="0">
              <a:latin typeface="Times New Roman" panose="02020603050405020304" pitchFamily="18" charset="0"/>
              <a:cs typeface="Times New Roman" panose="02020603050405020304" pitchFamily="18" charset="0"/>
            </a:endParaRPr>
          </a:p>
        </p:txBody>
      </p:sp>
      <p:grpSp>
        <p:nvGrpSpPr>
          <p:cNvPr id="444" name="Google Shape;444;p42"/>
          <p:cNvGrpSpPr/>
          <p:nvPr/>
        </p:nvGrpSpPr>
        <p:grpSpPr>
          <a:xfrm>
            <a:off x="439979" y="2356435"/>
            <a:ext cx="4048654" cy="2351539"/>
            <a:chOff x="953187" y="2352950"/>
            <a:chExt cx="4174300" cy="2424517"/>
          </a:xfrm>
        </p:grpSpPr>
        <p:sp>
          <p:nvSpPr>
            <p:cNvPr id="445" name="Google Shape;445;p42"/>
            <p:cNvSpPr/>
            <p:nvPr/>
          </p:nvSpPr>
          <p:spPr>
            <a:xfrm>
              <a:off x="953187" y="4251247"/>
              <a:ext cx="4174300" cy="526220"/>
            </a:xfrm>
            <a:custGeom>
              <a:avLst/>
              <a:gdLst/>
              <a:ahLst/>
              <a:cxnLst/>
              <a:rect l="l" t="t" r="r" b="b"/>
              <a:pathLst>
                <a:path w="166972" h="15234" extrusionOk="0">
                  <a:moveTo>
                    <a:pt x="83486" y="1"/>
                  </a:moveTo>
                  <a:cubicBezTo>
                    <a:pt x="37370" y="1"/>
                    <a:pt x="1" y="3411"/>
                    <a:pt x="1" y="7617"/>
                  </a:cubicBezTo>
                  <a:cubicBezTo>
                    <a:pt x="1" y="11823"/>
                    <a:pt x="37370" y="15233"/>
                    <a:pt x="83486" y="15233"/>
                  </a:cubicBezTo>
                  <a:cubicBezTo>
                    <a:pt x="129602" y="15233"/>
                    <a:pt x="166971" y="11823"/>
                    <a:pt x="166971" y="7617"/>
                  </a:cubicBezTo>
                  <a:cubicBezTo>
                    <a:pt x="166971" y="3411"/>
                    <a:pt x="129602" y="1"/>
                    <a:pt x="83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a:off x="3151725" y="3745425"/>
              <a:ext cx="1626850" cy="696250"/>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1524925" y="3745425"/>
              <a:ext cx="1626825" cy="696250"/>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1371125" y="3745425"/>
              <a:ext cx="308125" cy="696250"/>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2992725" y="3745425"/>
              <a:ext cx="307600" cy="696250"/>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3099950" y="3816050"/>
              <a:ext cx="245350" cy="555025"/>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3222875" y="3816050"/>
              <a:ext cx="1497100" cy="555025"/>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4753950" y="3745425"/>
              <a:ext cx="49200" cy="70650"/>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4753950" y="4371050"/>
              <a:ext cx="49200" cy="70625"/>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p:nvPr/>
          </p:nvSpPr>
          <p:spPr>
            <a:xfrm>
              <a:off x="3345275" y="3941600"/>
              <a:ext cx="205075" cy="320675"/>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2862975" y="3049200"/>
              <a:ext cx="1626850" cy="696250"/>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1236175" y="3049200"/>
              <a:ext cx="1626825" cy="696250"/>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1082375" y="3049200"/>
              <a:ext cx="307625" cy="696250"/>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2703450" y="3049200"/>
              <a:ext cx="308125" cy="696250"/>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p:nvPr/>
          </p:nvSpPr>
          <p:spPr>
            <a:xfrm>
              <a:off x="2811200" y="3119825"/>
              <a:ext cx="245350" cy="555000"/>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2"/>
            <p:cNvSpPr/>
            <p:nvPr/>
          </p:nvSpPr>
          <p:spPr>
            <a:xfrm>
              <a:off x="2933600" y="3119825"/>
              <a:ext cx="1497125" cy="555000"/>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4465225" y="3049200"/>
              <a:ext cx="48650" cy="70625"/>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p:nvPr/>
          </p:nvSpPr>
          <p:spPr>
            <a:xfrm>
              <a:off x="4465225" y="3674800"/>
              <a:ext cx="49175" cy="70650"/>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p:nvPr/>
          </p:nvSpPr>
          <p:spPr>
            <a:xfrm>
              <a:off x="3347375" y="2352950"/>
              <a:ext cx="1626300" cy="696275"/>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1720550" y="2352950"/>
              <a:ext cx="1626325" cy="696275"/>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1566250" y="2352950"/>
              <a:ext cx="308125" cy="696275"/>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3187825" y="2352950"/>
              <a:ext cx="307600" cy="696275"/>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3295050" y="2423575"/>
              <a:ext cx="245375" cy="555025"/>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3417975" y="2423575"/>
              <a:ext cx="1497125" cy="554500"/>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4949600" y="2352950"/>
              <a:ext cx="48675" cy="70650"/>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4949600" y="2978575"/>
              <a:ext cx="48675" cy="70650"/>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1720550" y="2352950"/>
              <a:ext cx="230725" cy="696275"/>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1874350" y="2352950"/>
              <a:ext cx="231225" cy="696275"/>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4408036" y="2610309"/>
              <a:ext cx="285848" cy="333099"/>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1374800" y="3745425"/>
              <a:ext cx="1771725" cy="275175"/>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3146500" y="3745425"/>
              <a:ext cx="5250" cy="550"/>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3146500" y="4441650"/>
              <a:ext cx="5250" cy="25"/>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3187825" y="3049200"/>
              <a:ext cx="1326575" cy="70625"/>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3215550" y="3119825"/>
              <a:ext cx="1215175" cy="160075"/>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2015050" y="4261200"/>
              <a:ext cx="1859625" cy="347875"/>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2205975" y="4261200"/>
              <a:ext cx="1859625" cy="347875"/>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3119300" y="4282875"/>
              <a:ext cx="42925" cy="78025"/>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a:off x="2918425" y="4282875"/>
              <a:ext cx="42925" cy="78025"/>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2902750" y="4179075"/>
              <a:ext cx="275150" cy="18257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2207550" y="3913875"/>
              <a:ext cx="723475" cy="723975"/>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2207550" y="3914350"/>
              <a:ext cx="458250" cy="457775"/>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2239475" y="3946300"/>
              <a:ext cx="526250" cy="526250"/>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2"/>
            <p:cNvSpPr/>
            <p:nvPr/>
          </p:nvSpPr>
          <p:spPr>
            <a:xfrm>
              <a:off x="2192375" y="3899225"/>
              <a:ext cx="753800" cy="753275"/>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2"/>
            <p:cNvSpPr/>
            <p:nvPr/>
          </p:nvSpPr>
          <p:spPr>
            <a:xfrm>
              <a:off x="3149650" y="3913875"/>
              <a:ext cx="723450" cy="723975"/>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2"/>
            <p:cNvSpPr/>
            <p:nvPr/>
          </p:nvSpPr>
          <p:spPr>
            <a:xfrm>
              <a:off x="3149125" y="3914350"/>
              <a:ext cx="458775" cy="457775"/>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2"/>
            <p:cNvSpPr/>
            <p:nvPr/>
          </p:nvSpPr>
          <p:spPr>
            <a:xfrm>
              <a:off x="3181550" y="3946300"/>
              <a:ext cx="526250" cy="526250"/>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3134475" y="3899225"/>
              <a:ext cx="753800" cy="753275"/>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2167800" y="4241325"/>
              <a:ext cx="53900" cy="69600"/>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3858950" y="4241325"/>
              <a:ext cx="53900" cy="69600"/>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42"/>
          <p:cNvSpPr/>
          <p:nvPr/>
        </p:nvSpPr>
        <p:spPr>
          <a:xfrm>
            <a:off x="796907" y="214107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4526328" y="407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p:nvPr/>
        </p:nvSpPr>
        <p:spPr>
          <a:xfrm>
            <a:off x="2175680" y="128814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27"/>
        <p:cNvGrpSpPr/>
        <p:nvPr/>
      </p:nvGrpSpPr>
      <p:grpSpPr>
        <a:xfrm>
          <a:off x="0" y="0"/>
          <a:ext cx="0" cy="0"/>
          <a:chOff x="0" y="0"/>
          <a:chExt cx="0" cy="0"/>
        </a:xfrm>
      </p:grpSpPr>
      <p:sp>
        <p:nvSpPr>
          <p:cNvPr id="829" name="Google Shape;829;p55"/>
          <p:cNvSpPr txBox="1"/>
          <p:nvPr/>
        </p:nvSpPr>
        <p:spPr>
          <a:xfrm>
            <a:off x="714125" y="1850700"/>
            <a:ext cx="2826000" cy="1442100"/>
          </a:xfrm>
          <a:prstGeom prst="rect">
            <a:avLst/>
          </a:prstGeom>
          <a:noFill/>
          <a:ln>
            <a:noFill/>
          </a:ln>
        </p:spPr>
        <p:txBody>
          <a:bodyPr spcFirstLastPara="1" wrap="square" lIns="91425" tIns="91425" rIns="91425" bIns="91425" anchor="ctr" anchorCtr="0">
            <a:noAutofit/>
          </a:bodyPr>
          <a:lstStyle/>
          <a:p>
            <a:pPr lvl="0"/>
            <a:r>
              <a:rPr lang="en-US" sz="1800" b="1" i="1" dirty="0"/>
              <a:t>1. </a:t>
            </a:r>
          </a:p>
          <a:p>
            <a:pPr lvl="0"/>
            <a:r>
              <a:rPr lang="en-US" sz="1800" b="1" i="1" dirty="0"/>
              <a:t>“Con </a:t>
            </a:r>
            <a:r>
              <a:rPr lang="en-US" sz="1800" b="1" i="1" dirty="0" err="1"/>
              <a:t>người</a:t>
            </a:r>
            <a:r>
              <a:rPr lang="en-US" sz="1800" b="1" i="1" dirty="0"/>
              <a:t> </a:t>
            </a:r>
            <a:r>
              <a:rPr lang="en-US" sz="1800" b="1" i="1" dirty="0" err="1"/>
              <a:t>là</a:t>
            </a:r>
            <a:r>
              <a:rPr lang="en-US" sz="1800" b="1" i="1" dirty="0"/>
              <a:t> </a:t>
            </a:r>
            <a:r>
              <a:rPr lang="en-US" sz="1800" b="1" i="1" dirty="0" err="1"/>
              <a:t>vốn</a:t>
            </a:r>
            <a:r>
              <a:rPr lang="en-US" sz="1800" b="1" i="1" dirty="0"/>
              <a:t> </a:t>
            </a:r>
            <a:r>
              <a:rPr lang="en-US" sz="1800" b="1" i="1" dirty="0" err="1"/>
              <a:t>quý</a:t>
            </a:r>
            <a:r>
              <a:rPr lang="en-US" sz="1800" b="1" i="1" dirty="0"/>
              <a:t> </a:t>
            </a:r>
            <a:r>
              <a:rPr lang="en-US" sz="1800" b="1" i="1" dirty="0" err="1"/>
              <a:t>nhất</a:t>
            </a:r>
            <a:r>
              <a:rPr lang="en-US" sz="1800" b="1" i="1" dirty="0"/>
              <a:t>, </a:t>
            </a:r>
            <a:r>
              <a:rPr lang="en-US" sz="1800" b="1" i="1" dirty="0" err="1"/>
              <a:t>nhân</a:t>
            </a:r>
            <a:r>
              <a:rPr lang="en-US" sz="1800" b="1" i="1" dirty="0"/>
              <a:t> </a:t>
            </a:r>
            <a:r>
              <a:rPr lang="en-US" sz="1800" b="1" i="1" dirty="0" err="1"/>
              <a:t>tố</a:t>
            </a:r>
            <a:r>
              <a:rPr lang="en-US" sz="1800" b="1" i="1" dirty="0"/>
              <a:t> </a:t>
            </a:r>
            <a:r>
              <a:rPr lang="en-US" sz="1800" b="1" i="1" dirty="0" err="1"/>
              <a:t>quyết</a:t>
            </a:r>
            <a:r>
              <a:rPr lang="en-US" sz="1800" b="1" i="1" dirty="0"/>
              <a:t> </a:t>
            </a:r>
            <a:r>
              <a:rPr lang="en-US" sz="1800" b="1" i="1" dirty="0" err="1"/>
              <a:t>định</a:t>
            </a:r>
            <a:r>
              <a:rPr lang="en-US" sz="1800" b="1" i="1" dirty="0"/>
              <a:t> </a:t>
            </a:r>
            <a:r>
              <a:rPr lang="en-US" sz="1800" b="1" i="1" dirty="0" err="1"/>
              <a:t>thành</a:t>
            </a:r>
            <a:r>
              <a:rPr lang="en-US" sz="1800" b="1" i="1" dirty="0"/>
              <a:t> </a:t>
            </a:r>
            <a:r>
              <a:rPr lang="en-US" sz="1800" b="1" i="1" dirty="0" err="1"/>
              <a:t>công</a:t>
            </a:r>
            <a:r>
              <a:rPr lang="en-US" sz="1800" b="1" i="1" dirty="0"/>
              <a:t> </a:t>
            </a:r>
            <a:r>
              <a:rPr lang="en-US" sz="1800" b="1" i="1" dirty="0" err="1"/>
              <a:t>của</a:t>
            </a:r>
            <a:r>
              <a:rPr lang="en-US" sz="1800" b="1" i="1" dirty="0"/>
              <a:t> </a:t>
            </a:r>
            <a:r>
              <a:rPr lang="en-US" sz="1800" b="1" i="1" dirty="0" err="1"/>
              <a:t>sự</a:t>
            </a:r>
            <a:r>
              <a:rPr lang="en-US" sz="1800" b="1" i="1" dirty="0"/>
              <a:t> </a:t>
            </a:r>
            <a:r>
              <a:rPr lang="en-US" sz="1800" b="1" i="1" dirty="0" err="1"/>
              <a:t>nghiệp</a:t>
            </a:r>
            <a:r>
              <a:rPr lang="en-US" sz="1800" b="1" i="1" dirty="0"/>
              <a:t> </a:t>
            </a:r>
            <a:r>
              <a:rPr lang="en-US" sz="1800" b="1" i="1" dirty="0" err="1"/>
              <a:t>cách</a:t>
            </a:r>
            <a:r>
              <a:rPr lang="en-US" sz="1800" b="1" i="1" dirty="0"/>
              <a:t> </a:t>
            </a:r>
            <a:r>
              <a:rPr lang="en-US" sz="1800" b="1" i="1" dirty="0" err="1"/>
              <a:t>mạng</a:t>
            </a:r>
            <a:r>
              <a:rPr lang="en-US" sz="1800" b="1" dirty="0"/>
              <a:t>.”</a:t>
            </a:r>
          </a:p>
          <a:p>
            <a:r>
              <a:rPr lang="en-US" sz="1800" b="1" i="1" dirty="0"/>
              <a:t>2. </a:t>
            </a:r>
            <a:br>
              <a:rPr lang="en-US" sz="1800" b="1" i="1" dirty="0"/>
            </a:br>
            <a:r>
              <a:rPr lang="en-US" sz="1800" b="1" i="1" dirty="0"/>
              <a:t>“Con </a:t>
            </a:r>
            <a:r>
              <a:rPr lang="en-US" sz="1800" b="1" i="1" dirty="0" err="1"/>
              <a:t>người</a:t>
            </a:r>
            <a:r>
              <a:rPr lang="en-US" sz="1800" b="1" i="1" dirty="0"/>
              <a:t> </a:t>
            </a:r>
            <a:r>
              <a:rPr lang="en-US" sz="1800" b="1" i="1" dirty="0" err="1"/>
              <a:t>vừa</a:t>
            </a:r>
            <a:r>
              <a:rPr lang="en-US" sz="1800" b="1" i="1" dirty="0"/>
              <a:t> </a:t>
            </a:r>
            <a:r>
              <a:rPr lang="en-US" sz="1800" b="1" i="1" dirty="0" err="1"/>
              <a:t>là</a:t>
            </a:r>
            <a:r>
              <a:rPr lang="en-US" sz="1800" b="1" i="1" dirty="0"/>
              <a:t> </a:t>
            </a:r>
            <a:r>
              <a:rPr lang="en-US" sz="1800" b="1" i="1" dirty="0" err="1"/>
              <a:t>mục</a:t>
            </a:r>
            <a:r>
              <a:rPr lang="en-US" sz="1800" b="1" i="1" dirty="0"/>
              <a:t> </a:t>
            </a:r>
            <a:r>
              <a:rPr lang="en-US" sz="1800" b="1" i="1" dirty="0" err="1"/>
              <a:t>tiêu</a:t>
            </a:r>
            <a:r>
              <a:rPr lang="en-US" sz="1800" b="1" i="1" dirty="0"/>
              <a:t>, </a:t>
            </a:r>
            <a:r>
              <a:rPr lang="en-US" sz="1800" b="1" i="1" dirty="0" err="1"/>
              <a:t>vừa</a:t>
            </a:r>
            <a:r>
              <a:rPr lang="en-US" sz="1800" b="1" i="1" dirty="0"/>
              <a:t> </a:t>
            </a:r>
            <a:r>
              <a:rPr lang="en-US" sz="1800" b="1" i="1" dirty="0" err="1"/>
              <a:t>là</a:t>
            </a:r>
            <a:r>
              <a:rPr lang="en-US" sz="1800" b="1" i="1" dirty="0"/>
              <a:t> </a:t>
            </a:r>
            <a:r>
              <a:rPr lang="en-US" sz="1800" b="1" i="1" dirty="0" err="1"/>
              <a:t>động</a:t>
            </a:r>
            <a:r>
              <a:rPr lang="en-US" sz="1800" b="1" i="1" dirty="0"/>
              <a:t> </a:t>
            </a:r>
            <a:r>
              <a:rPr lang="en-US" sz="1800" b="1" i="1" dirty="0" err="1"/>
              <a:t>lực</a:t>
            </a:r>
            <a:r>
              <a:rPr lang="en-US" sz="1800" b="1" i="1" dirty="0"/>
              <a:t> </a:t>
            </a:r>
            <a:r>
              <a:rPr lang="en-US" sz="1800" b="1" i="1" dirty="0" err="1"/>
              <a:t>của</a:t>
            </a:r>
            <a:r>
              <a:rPr lang="en-US" sz="1800" b="1" i="1" dirty="0"/>
              <a:t> </a:t>
            </a:r>
            <a:r>
              <a:rPr lang="en-US" sz="1800" b="1" i="1" dirty="0" err="1"/>
              <a:t>cách</a:t>
            </a:r>
            <a:r>
              <a:rPr lang="en-US" sz="1800" b="1" i="1" dirty="0"/>
              <a:t> </a:t>
            </a:r>
            <a:r>
              <a:rPr lang="en-US" sz="1800" b="1" i="1" dirty="0" err="1"/>
              <a:t>mạng</a:t>
            </a:r>
            <a:r>
              <a:rPr lang="en-US" sz="1800" b="1" i="1" dirty="0"/>
              <a:t>: </a:t>
            </a:r>
            <a:r>
              <a:rPr lang="en-US" sz="1800" b="1" i="1" dirty="0" err="1"/>
              <a:t>phải</a:t>
            </a:r>
            <a:r>
              <a:rPr lang="en-US" sz="1800" b="1" i="1" dirty="0"/>
              <a:t> </a:t>
            </a:r>
            <a:r>
              <a:rPr lang="en-US" sz="1800" b="1" i="1" dirty="0" err="1"/>
              <a:t>coi</a:t>
            </a:r>
            <a:r>
              <a:rPr lang="en-US" sz="1800" b="1" i="1" dirty="0"/>
              <a:t> </a:t>
            </a:r>
            <a:r>
              <a:rPr lang="en-US" sz="1800" b="1" i="1" dirty="0" err="1"/>
              <a:t>trọng</a:t>
            </a:r>
            <a:r>
              <a:rPr lang="en-US" sz="1800" b="1" i="1" dirty="0"/>
              <a:t>, </a:t>
            </a:r>
            <a:r>
              <a:rPr lang="en-US" sz="1800" b="1" i="1" dirty="0" err="1"/>
              <a:t>chăm</a:t>
            </a:r>
            <a:r>
              <a:rPr lang="en-US" sz="1800" b="1" i="1" dirty="0"/>
              <a:t> </a:t>
            </a:r>
            <a:r>
              <a:rPr lang="en-US" sz="1800" b="1" i="1" dirty="0" err="1"/>
              <a:t>sóc</a:t>
            </a:r>
            <a:r>
              <a:rPr lang="en-US" sz="1800" b="1" i="1" dirty="0"/>
              <a:t>, </a:t>
            </a:r>
            <a:r>
              <a:rPr lang="en-US" sz="1800" b="1" i="1" dirty="0" err="1"/>
              <a:t>phát</a:t>
            </a:r>
            <a:r>
              <a:rPr lang="en-US" sz="1800" b="1" i="1" dirty="0"/>
              <a:t> </a:t>
            </a:r>
            <a:r>
              <a:rPr lang="en-US" sz="1800" b="1" i="1" dirty="0" err="1"/>
              <a:t>huy</a:t>
            </a:r>
            <a:r>
              <a:rPr lang="en-US" sz="1800" b="1" i="1" dirty="0"/>
              <a:t> </a:t>
            </a:r>
            <a:r>
              <a:rPr lang="en-US" sz="1800" b="1" i="1" dirty="0" err="1"/>
              <a:t>nhân</a:t>
            </a:r>
            <a:r>
              <a:rPr lang="en-US" sz="1800" b="1" i="1" dirty="0"/>
              <a:t> </a:t>
            </a:r>
            <a:r>
              <a:rPr lang="en-US" sz="1800" b="1" i="1" dirty="0" err="1"/>
              <a:t>tố</a:t>
            </a:r>
            <a:r>
              <a:rPr lang="en-US" sz="1800" b="1" i="1" dirty="0"/>
              <a:t> con </a:t>
            </a:r>
            <a:r>
              <a:rPr lang="en-US" sz="1800" b="1" i="1" dirty="0" err="1"/>
              <a:t>người</a:t>
            </a:r>
            <a:r>
              <a:rPr lang="en-US" sz="1800" b="1" i="1" dirty="0"/>
              <a:t>”</a:t>
            </a:r>
            <a:endParaRPr lang="en-VN" sz="1800" dirty="0"/>
          </a:p>
          <a:p>
            <a:pPr lvl="0"/>
            <a:endParaRPr lang="en-VN" sz="1800" dirty="0"/>
          </a:p>
        </p:txBody>
      </p:sp>
      <p:sp>
        <p:nvSpPr>
          <p:cNvPr id="830" name="Google Shape;830;p55"/>
          <p:cNvSpPr/>
          <p:nvPr/>
        </p:nvSpPr>
        <p:spPr>
          <a:xfrm>
            <a:off x="4286258" y="1261137"/>
            <a:ext cx="3715106" cy="2621265"/>
          </a:xfrm>
          <a:custGeom>
            <a:avLst/>
            <a:gdLst/>
            <a:ahLst/>
            <a:cxnLst/>
            <a:rect l="l" t="t" r="r" b="b"/>
            <a:pathLst>
              <a:path w="231579" h="163446" extrusionOk="0">
                <a:moveTo>
                  <a:pt x="7353" y="0"/>
                </a:moveTo>
                <a:cubicBezTo>
                  <a:pt x="3258" y="0"/>
                  <a:pt x="0" y="3258"/>
                  <a:pt x="0" y="7353"/>
                </a:cubicBezTo>
                <a:lnTo>
                  <a:pt x="0" y="156092"/>
                </a:lnTo>
                <a:cubicBezTo>
                  <a:pt x="0" y="160094"/>
                  <a:pt x="3258" y="163445"/>
                  <a:pt x="7353" y="163445"/>
                </a:cubicBezTo>
                <a:lnTo>
                  <a:pt x="224226" y="163445"/>
                </a:lnTo>
                <a:cubicBezTo>
                  <a:pt x="228228" y="163445"/>
                  <a:pt x="231579" y="160187"/>
                  <a:pt x="231579" y="156092"/>
                </a:cubicBezTo>
                <a:lnTo>
                  <a:pt x="231579" y="7353"/>
                </a:lnTo>
                <a:cubicBezTo>
                  <a:pt x="231579" y="3258"/>
                  <a:pt x="228228" y="0"/>
                  <a:pt x="2242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5"/>
          <p:cNvSpPr/>
          <p:nvPr/>
        </p:nvSpPr>
        <p:spPr>
          <a:xfrm>
            <a:off x="3862190" y="3827153"/>
            <a:ext cx="4567733" cy="55249"/>
          </a:xfrm>
          <a:custGeom>
            <a:avLst/>
            <a:gdLst/>
            <a:ahLst/>
            <a:cxnLst/>
            <a:rect l="l" t="t" r="r" b="b"/>
            <a:pathLst>
              <a:path w="284727" h="3445" extrusionOk="0">
                <a:moveTo>
                  <a:pt x="0" y="0"/>
                </a:moveTo>
                <a:cubicBezTo>
                  <a:pt x="0" y="0"/>
                  <a:pt x="3072" y="3444"/>
                  <a:pt x="12472" y="3444"/>
                </a:cubicBezTo>
                <a:lnTo>
                  <a:pt x="272254" y="3444"/>
                </a:lnTo>
                <a:cubicBezTo>
                  <a:pt x="281655" y="3444"/>
                  <a:pt x="284726" y="0"/>
                  <a:pt x="284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p:nvPr/>
        </p:nvSpPr>
        <p:spPr>
          <a:xfrm>
            <a:off x="3862190" y="3740567"/>
            <a:ext cx="4566241" cy="86603"/>
          </a:xfrm>
          <a:custGeom>
            <a:avLst/>
            <a:gdLst/>
            <a:ahLst/>
            <a:cxnLst/>
            <a:rect l="l" t="t" r="r" b="b"/>
            <a:pathLst>
              <a:path w="284634" h="5400" extrusionOk="0">
                <a:moveTo>
                  <a:pt x="0" y="1"/>
                </a:moveTo>
                <a:lnTo>
                  <a:pt x="0" y="5399"/>
                </a:lnTo>
                <a:lnTo>
                  <a:pt x="284633" y="5399"/>
                </a:lnTo>
                <a:lnTo>
                  <a:pt x="284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5828728" y="3751023"/>
            <a:ext cx="640609" cy="40318"/>
          </a:xfrm>
          <a:custGeom>
            <a:avLst/>
            <a:gdLst/>
            <a:ahLst/>
            <a:cxnLst/>
            <a:rect l="l" t="t" r="r" b="b"/>
            <a:pathLst>
              <a:path w="39932" h="2514" extrusionOk="0">
                <a:moveTo>
                  <a:pt x="1" y="0"/>
                </a:moveTo>
                <a:cubicBezTo>
                  <a:pt x="1" y="1396"/>
                  <a:pt x="1118" y="2513"/>
                  <a:pt x="2514" y="2513"/>
                </a:cubicBezTo>
                <a:lnTo>
                  <a:pt x="37418" y="2513"/>
                </a:lnTo>
                <a:cubicBezTo>
                  <a:pt x="38815" y="2513"/>
                  <a:pt x="39932" y="1396"/>
                  <a:pt x="39932" y="0"/>
                </a:cubicBezTo>
                <a:close/>
              </a:path>
            </a:pathLst>
          </a:custGeom>
          <a:solidFill>
            <a:srgbClr val="5E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4378839" y="1364130"/>
            <a:ext cx="3528452" cy="2303306"/>
          </a:xfrm>
          <a:custGeom>
            <a:avLst/>
            <a:gdLst/>
            <a:ahLst/>
            <a:cxnLst/>
            <a:rect l="l" t="t" r="r" b="b"/>
            <a:pathLst>
              <a:path w="219944" h="143620" extrusionOk="0">
                <a:moveTo>
                  <a:pt x="0" y="0"/>
                </a:moveTo>
                <a:lnTo>
                  <a:pt x="0" y="143620"/>
                </a:lnTo>
                <a:lnTo>
                  <a:pt x="219944" y="143620"/>
                </a:lnTo>
                <a:lnTo>
                  <a:pt x="2199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1E303C2-B74A-0F43-AF34-E46FA30F2F90}"/>
              </a:ext>
            </a:extLst>
          </p:cNvPr>
          <p:cNvPicPr>
            <a:picLocks noChangeAspect="1"/>
          </p:cNvPicPr>
          <p:nvPr/>
        </p:nvPicPr>
        <p:blipFill>
          <a:blip r:embed="rId3"/>
          <a:stretch>
            <a:fillRect/>
          </a:stretch>
        </p:blipFill>
        <p:spPr>
          <a:xfrm>
            <a:off x="4378839" y="1364130"/>
            <a:ext cx="3528452" cy="2303306"/>
          </a:xfrm>
          <a:prstGeom prst="rect">
            <a:avLst/>
          </a:prstGeom>
        </p:spPr>
      </p:pic>
      <p:pic>
        <p:nvPicPr>
          <p:cNvPr id="5" name="Picture 4">
            <a:extLst>
              <a:ext uri="{FF2B5EF4-FFF2-40B4-BE49-F238E27FC236}">
                <a16:creationId xmlns:a16="http://schemas.microsoft.com/office/drawing/2014/main" id="{C04C3EDC-1198-9D48-A981-AF480E7676BA}"/>
              </a:ext>
            </a:extLst>
          </p:cNvPr>
          <p:cNvPicPr>
            <a:picLocks noChangeAspect="1"/>
          </p:cNvPicPr>
          <p:nvPr/>
        </p:nvPicPr>
        <p:blipFill>
          <a:blip r:embed="rId4"/>
          <a:stretch>
            <a:fillRect/>
          </a:stretch>
        </p:blipFill>
        <p:spPr>
          <a:xfrm>
            <a:off x="4378839" y="1366402"/>
            <a:ext cx="3528453" cy="2337600"/>
          </a:xfrm>
          <a:prstGeom prst="rect">
            <a:avLst/>
          </a:prstGeom>
        </p:spPr>
      </p:pic>
      <p:pic>
        <p:nvPicPr>
          <p:cNvPr id="7" name="Picture 6">
            <a:extLst>
              <a:ext uri="{FF2B5EF4-FFF2-40B4-BE49-F238E27FC236}">
                <a16:creationId xmlns:a16="http://schemas.microsoft.com/office/drawing/2014/main" id="{E172C1FA-282A-C740-9709-965C4F97A3EF}"/>
              </a:ext>
            </a:extLst>
          </p:cNvPr>
          <p:cNvPicPr>
            <a:picLocks noChangeAspect="1"/>
          </p:cNvPicPr>
          <p:nvPr/>
        </p:nvPicPr>
        <p:blipFill>
          <a:blip r:embed="rId5"/>
          <a:stretch>
            <a:fillRect/>
          </a:stretch>
        </p:blipFill>
        <p:spPr>
          <a:xfrm>
            <a:off x="4377347" y="1377399"/>
            <a:ext cx="3528452" cy="2356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nodeType="clickEffect">
                                  <p:stCondLst>
                                    <p:cond delay="0"/>
                                  </p:stCondLst>
                                  <p:childTnLst>
                                    <p:animEffect transition="out" filter="blinds(horizontal)">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nodeType="clickEffect">
                                  <p:stCondLst>
                                    <p:cond delay="0"/>
                                  </p:stCondLst>
                                  <p:childTnLst>
                                    <p:animEffect transition="out" filter="blinds(horizontal)">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grpSp>
        <p:nvGrpSpPr>
          <p:cNvPr id="773" name="Google Shape;773;p52"/>
          <p:cNvGrpSpPr/>
          <p:nvPr/>
        </p:nvGrpSpPr>
        <p:grpSpPr>
          <a:xfrm>
            <a:off x="6639231" y="2505383"/>
            <a:ext cx="2024522" cy="2093947"/>
            <a:chOff x="9691384" y="2511531"/>
            <a:chExt cx="1853788" cy="1917534"/>
          </a:xfrm>
        </p:grpSpPr>
        <p:sp>
          <p:nvSpPr>
            <p:cNvPr id="774" name="Google Shape;774;p52"/>
            <p:cNvSpPr/>
            <p:nvPr/>
          </p:nvSpPr>
          <p:spPr>
            <a:xfrm>
              <a:off x="10014624" y="2615346"/>
              <a:ext cx="1530547" cy="1635710"/>
            </a:xfrm>
            <a:custGeom>
              <a:avLst/>
              <a:gdLst/>
              <a:ahLst/>
              <a:cxnLst/>
              <a:rect l="l" t="t" r="r" b="b"/>
              <a:pathLst>
                <a:path w="36327" h="38823" extrusionOk="0">
                  <a:moveTo>
                    <a:pt x="10908" y="14956"/>
                  </a:moveTo>
                  <a:cubicBezTo>
                    <a:pt x="11364" y="14956"/>
                    <a:pt x="11889" y="15389"/>
                    <a:pt x="12909" y="16218"/>
                  </a:cubicBezTo>
                  <a:cubicBezTo>
                    <a:pt x="13386" y="16599"/>
                    <a:pt x="13803" y="17223"/>
                    <a:pt x="14562" y="17223"/>
                  </a:cubicBezTo>
                  <a:cubicBezTo>
                    <a:pt x="14600" y="17223"/>
                    <a:pt x="14638" y="17222"/>
                    <a:pt x="14677" y="17219"/>
                  </a:cubicBezTo>
                  <a:cubicBezTo>
                    <a:pt x="14711" y="17852"/>
                    <a:pt x="15211" y="18153"/>
                    <a:pt x="15645" y="18486"/>
                  </a:cubicBezTo>
                  <a:cubicBezTo>
                    <a:pt x="18113" y="20488"/>
                    <a:pt x="20548" y="22522"/>
                    <a:pt x="23017" y="24524"/>
                  </a:cubicBezTo>
                  <a:cubicBezTo>
                    <a:pt x="23717" y="25091"/>
                    <a:pt x="23884" y="25591"/>
                    <a:pt x="23283" y="26359"/>
                  </a:cubicBezTo>
                  <a:cubicBezTo>
                    <a:pt x="22249" y="27626"/>
                    <a:pt x="21282" y="28994"/>
                    <a:pt x="20315" y="30361"/>
                  </a:cubicBezTo>
                  <a:cubicBezTo>
                    <a:pt x="19864" y="30992"/>
                    <a:pt x="19628" y="31292"/>
                    <a:pt x="19327" y="31292"/>
                  </a:cubicBezTo>
                  <a:cubicBezTo>
                    <a:pt x="19071" y="31292"/>
                    <a:pt x="18768" y="31075"/>
                    <a:pt x="18247" y="30662"/>
                  </a:cubicBezTo>
                  <a:cubicBezTo>
                    <a:pt x="15978" y="28860"/>
                    <a:pt x="13743" y="27026"/>
                    <a:pt x="11442" y="25191"/>
                  </a:cubicBezTo>
                  <a:cubicBezTo>
                    <a:pt x="10941" y="24757"/>
                    <a:pt x="10441" y="24257"/>
                    <a:pt x="9740" y="24090"/>
                  </a:cubicBezTo>
                  <a:cubicBezTo>
                    <a:pt x="9707" y="23690"/>
                    <a:pt x="9340" y="23490"/>
                    <a:pt x="9107" y="23256"/>
                  </a:cubicBezTo>
                  <a:cubicBezTo>
                    <a:pt x="8339" y="22556"/>
                    <a:pt x="7506" y="21955"/>
                    <a:pt x="6705" y="21322"/>
                  </a:cubicBezTo>
                  <a:cubicBezTo>
                    <a:pt x="6105" y="20821"/>
                    <a:pt x="6004" y="20354"/>
                    <a:pt x="6572" y="19754"/>
                  </a:cubicBezTo>
                  <a:cubicBezTo>
                    <a:pt x="7439" y="18720"/>
                    <a:pt x="8239" y="17586"/>
                    <a:pt x="9107" y="16551"/>
                  </a:cubicBezTo>
                  <a:cubicBezTo>
                    <a:pt x="9995" y="15472"/>
                    <a:pt x="10410" y="14956"/>
                    <a:pt x="10908" y="14956"/>
                  </a:cubicBezTo>
                  <a:close/>
                  <a:moveTo>
                    <a:pt x="19215" y="1"/>
                  </a:moveTo>
                  <a:cubicBezTo>
                    <a:pt x="18848" y="1"/>
                    <a:pt x="18703" y="397"/>
                    <a:pt x="18513" y="640"/>
                  </a:cubicBezTo>
                  <a:cubicBezTo>
                    <a:pt x="16078" y="3709"/>
                    <a:pt x="13677" y="6744"/>
                    <a:pt x="11242" y="9813"/>
                  </a:cubicBezTo>
                  <a:cubicBezTo>
                    <a:pt x="7739" y="14250"/>
                    <a:pt x="4303" y="18686"/>
                    <a:pt x="767" y="23056"/>
                  </a:cubicBezTo>
                  <a:cubicBezTo>
                    <a:pt x="400" y="23490"/>
                    <a:pt x="0" y="23890"/>
                    <a:pt x="67" y="24524"/>
                  </a:cubicBezTo>
                  <a:cubicBezTo>
                    <a:pt x="100" y="24691"/>
                    <a:pt x="200" y="24891"/>
                    <a:pt x="334" y="24991"/>
                  </a:cubicBezTo>
                  <a:cubicBezTo>
                    <a:pt x="1801" y="26292"/>
                    <a:pt x="3336" y="27559"/>
                    <a:pt x="4937" y="28727"/>
                  </a:cubicBezTo>
                  <a:cubicBezTo>
                    <a:pt x="5094" y="28858"/>
                    <a:pt x="5272" y="28948"/>
                    <a:pt x="5455" y="28948"/>
                  </a:cubicBezTo>
                  <a:cubicBezTo>
                    <a:pt x="5504" y="28948"/>
                    <a:pt x="5554" y="28941"/>
                    <a:pt x="5604" y="28927"/>
                  </a:cubicBezTo>
                  <a:cubicBezTo>
                    <a:pt x="5704" y="29427"/>
                    <a:pt x="6105" y="29761"/>
                    <a:pt x="6471" y="30061"/>
                  </a:cubicBezTo>
                  <a:cubicBezTo>
                    <a:pt x="9907" y="32863"/>
                    <a:pt x="13343" y="35632"/>
                    <a:pt x="16779" y="38400"/>
                  </a:cubicBezTo>
                  <a:cubicBezTo>
                    <a:pt x="17035" y="38599"/>
                    <a:pt x="17266" y="38822"/>
                    <a:pt x="17576" y="38822"/>
                  </a:cubicBezTo>
                  <a:cubicBezTo>
                    <a:pt x="17630" y="38822"/>
                    <a:pt x="17687" y="38816"/>
                    <a:pt x="17746" y="38801"/>
                  </a:cubicBezTo>
                  <a:cubicBezTo>
                    <a:pt x="23784" y="30762"/>
                    <a:pt x="29822" y="22689"/>
                    <a:pt x="35893" y="14650"/>
                  </a:cubicBezTo>
                  <a:cubicBezTo>
                    <a:pt x="36326" y="14083"/>
                    <a:pt x="36193" y="13683"/>
                    <a:pt x="35692" y="13249"/>
                  </a:cubicBezTo>
                  <a:cubicBezTo>
                    <a:pt x="32123" y="10347"/>
                    <a:pt x="28554" y="7412"/>
                    <a:pt x="24985" y="4510"/>
                  </a:cubicBezTo>
                  <a:cubicBezTo>
                    <a:pt x="23217" y="2975"/>
                    <a:pt x="21415" y="1441"/>
                    <a:pt x="19514" y="73"/>
                  </a:cubicBezTo>
                  <a:cubicBezTo>
                    <a:pt x="19400" y="22"/>
                    <a:pt x="19302" y="1"/>
                    <a:pt x="19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p:nvPr/>
          </p:nvSpPr>
          <p:spPr>
            <a:xfrm>
              <a:off x="9820646" y="2511531"/>
              <a:ext cx="1016194" cy="1135682"/>
            </a:xfrm>
            <a:custGeom>
              <a:avLst/>
              <a:gdLst/>
              <a:ahLst/>
              <a:cxnLst/>
              <a:rect l="l" t="t" r="r" b="b"/>
              <a:pathLst>
                <a:path w="24119" h="26955" extrusionOk="0">
                  <a:moveTo>
                    <a:pt x="20268" y="1"/>
                  </a:moveTo>
                  <a:cubicBezTo>
                    <a:pt x="19518" y="1"/>
                    <a:pt x="18847" y="536"/>
                    <a:pt x="17980" y="1636"/>
                  </a:cubicBezTo>
                  <a:cubicBezTo>
                    <a:pt x="15779" y="4405"/>
                    <a:pt x="13577" y="7174"/>
                    <a:pt x="11409" y="9942"/>
                  </a:cubicBezTo>
                  <a:cubicBezTo>
                    <a:pt x="7606" y="14779"/>
                    <a:pt x="3804" y="19616"/>
                    <a:pt x="1" y="24453"/>
                  </a:cubicBezTo>
                  <a:cubicBezTo>
                    <a:pt x="1" y="24686"/>
                    <a:pt x="134" y="24820"/>
                    <a:pt x="334" y="24820"/>
                  </a:cubicBezTo>
                  <a:cubicBezTo>
                    <a:pt x="362" y="24819"/>
                    <a:pt x="390" y="24818"/>
                    <a:pt x="418" y="24818"/>
                  </a:cubicBezTo>
                  <a:cubicBezTo>
                    <a:pt x="1478" y="24818"/>
                    <a:pt x="2294" y="25430"/>
                    <a:pt x="3237" y="25820"/>
                  </a:cubicBezTo>
                  <a:cubicBezTo>
                    <a:pt x="3259" y="25831"/>
                    <a:pt x="3281" y="25835"/>
                    <a:pt x="3303" y="25835"/>
                  </a:cubicBezTo>
                  <a:cubicBezTo>
                    <a:pt x="3348" y="25835"/>
                    <a:pt x="3392" y="25820"/>
                    <a:pt x="3437" y="25820"/>
                  </a:cubicBezTo>
                  <a:cubicBezTo>
                    <a:pt x="3837" y="26254"/>
                    <a:pt x="4404" y="26521"/>
                    <a:pt x="4804" y="26954"/>
                  </a:cubicBezTo>
                  <a:cubicBezTo>
                    <a:pt x="7106" y="24019"/>
                    <a:pt x="9374" y="21117"/>
                    <a:pt x="11676" y="18182"/>
                  </a:cubicBezTo>
                  <a:cubicBezTo>
                    <a:pt x="13444" y="15947"/>
                    <a:pt x="15212" y="13712"/>
                    <a:pt x="16980" y="11443"/>
                  </a:cubicBezTo>
                  <a:cubicBezTo>
                    <a:pt x="19348" y="8475"/>
                    <a:pt x="21750" y="5506"/>
                    <a:pt x="24118" y="2537"/>
                  </a:cubicBezTo>
                  <a:cubicBezTo>
                    <a:pt x="23818" y="2137"/>
                    <a:pt x="23451" y="1837"/>
                    <a:pt x="22984" y="1603"/>
                  </a:cubicBezTo>
                  <a:cubicBezTo>
                    <a:pt x="22851" y="1470"/>
                    <a:pt x="22684" y="1303"/>
                    <a:pt x="22517" y="1136"/>
                  </a:cubicBezTo>
                  <a:cubicBezTo>
                    <a:pt x="21598" y="386"/>
                    <a:pt x="20905" y="1"/>
                    <a:pt x="20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2"/>
            <p:cNvSpPr/>
            <p:nvPr/>
          </p:nvSpPr>
          <p:spPr>
            <a:xfrm>
              <a:off x="9747588" y="3590250"/>
              <a:ext cx="962728" cy="798874"/>
            </a:xfrm>
            <a:custGeom>
              <a:avLst/>
              <a:gdLst/>
              <a:ahLst/>
              <a:cxnLst/>
              <a:rect l="l" t="t" r="r" b="b"/>
              <a:pathLst>
                <a:path w="22850" h="18961" extrusionOk="0">
                  <a:moveTo>
                    <a:pt x="2680" y="0"/>
                  </a:moveTo>
                  <a:cubicBezTo>
                    <a:pt x="2411" y="0"/>
                    <a:pt x="2160" y="125"/>
                    <a:pt x="1935" y="384"/>
                  </a:cubicBezTo>
                  <a:cubicBezTo>
                    <a:pt x="1835" y="384"/>
                    <a:pt x="1735" y="417"/>
                    <a:pt x="1635" y="451"/>
                  </a:cubicBezTo>
                  <a:cubicBezTo>
                    <a:pt x="100" y="1452"/>
                    <a:pt x="0" y="2619"/>
                    <a:pt x="1335" y="3820"/>
                  </a:cubicBezTo>
                  <a:cubicBezTo>
                    <a:pt x="2435" y="4754"/>
                    <a:pt x="3603" y="5621"/>
                    <a:pt x="4704" y="6522"/>
                  </a:cubicBezTo>
                  <a:cubicBezTo>
                    <a:pt x="9474" y="10425"/>
                    <a:pt x="14244" y="14294"/>
                    <a:pt x="19047" y="18164"/>
                  </a:cubicBezTo>
                  <a:cubicBezTo>
                    <a:pt x="19457" y="18485"/>
                    <a:pt x="19815" y="18961"/>
                    <a:pt x="20414" y="18961"/>
                  </a:cubicBezTo>
                  <a:cubicBezTo>
                    <a:pt x="20498" y="18961"/>
                    <a:pt x="20587" y="18951"/>
                    <a:pt x="20682" y="18931"/>
                  </a:cubicBezTo>
                  <a:cubicBezTo>
                    <a:pt x="21182" y="18230"/>
                    <a:pt x="21716" y="17530"/>
                    <a:pt x="22250" y="16829"/>
                  </a:cubicBezTo>
                  <a:cubicBezTo>
                    <a:pt x="22450" y="16596"/>
                    <a:pt x="22650" y="16362"/>
                    <a:pt x="22850" y="16095"/>
                  </a:cubicBezTo>
                  <a:cubicBezTo>
                    <a:pt x="16412" y="10825"/>
                    <a:pt x="9941" y="5555"/>
                    <a:pt x="3469" y="317"/>
                  </a:cubicBezTo>
                  <a:cubicBezTo>
                    <a:pt x="3196" y="108"/>
                    <a:pt x="2930"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p:nvPr/>
          </p:nvSpPr>
          <p:spPr>
            <a:xfrm>
              <a:off x="10243699" y="3215313"/>
              <a:ext cx="799717" cy="743386"/>
            </a:xfrm>
            <a:custGeom>
              <a:avLst/>
              <a:gdLst/>
              <a:ahLst/>
              <a:cxnLst/>
              <a:rect l="l" t="t" r="r" b="b"/>
              <a:pathLst>
                <a:path w="18981" h="17644" extrusionOk="0">
                  <a:moveTo>
                    <a:pt x="5374" y="0"/>
                  </a:moveTo>
                  <a:cubicBezTo>
                    <a:pt x="5105" y="0"/>
                    <a:pt x="4851" y="175"/>
                    <a:pt x="4570" y="544"/>
                  </a:cubicBezTo>
                  <a:cubicBezTo>
                    <a:pt x="3236" y="2311"/>
                    <a:pt x="1835" y="4013"/>
                    <a:pt x="467" y="5714"/>
                  </a:cubicBezTo>
                  <a:cubicBezTo>
                    <a:pt x="0" y="6281"/>
                    <a:pt x="134" y="6648"/>
                    <a:pt x="668" y="7082"/>
                  </a:cubicBezTo>
                  <a:cubicBezTo>
                    <a:pt x="1868" y="8049"/>
                    <a:pt x="3069" y="9083"/>
                    <a:pt x="4270" y="10084"/>
                  </a:cubicBezTo>
                  <a:cubicBezTo>
                    <a:pt x="7272" y="12485"/>
                    <a:pt x="10274" y="14854"/>
                    <a:pt x="13243" y="17256"/>
                  </a:cubicBezTo>
                  <a:cubicBezTo>
                    <a:pt x="13531" y="17492"/>
                    <a:pt x="13750" y="17643"/>
                    <a:pt x="13961" y="17643"/>
                  </a:cubicBezTo>
                  <a:cubicBezTo>
                    <a:pt x="14166" y="17643"/>
                    <a:pt x="14364" y="17501"/>
                    <a:pt x="14611" y="17155"/>
                  </a:cubicBezTo>
                  <a:cubicBezTo>
                    <a:pt x="15845" y="15321"/>
                    <a:pt x="17179" y="13553"/>
                    <a:pt x="18514" y="11818"/>
                  </a:cubicBezTo>
                  <a:cubicBezTo>
                    <a:pt x="18947" y="11251"/>
                    <a:pt x="18981" y="10918"/>
                    <a:pt x="18347" y="10417"/>
                  </a:cubicBezTo>
                  <a:cubicBezTo>
                    <a:pt x="15311" y="7982"/>
                    <a:pt x="12309" y="5447"/>
                    <a:pt x="9307" y="2979"/>
                  </a:cubicBezTo>
                  <a:cubicBezTo>
                    <a:pt x="8273" y="2145"/>
                    <a:pt x="7172" y="1311"/>
                    <a:pt x="6171" y="410"/>
                  </a:cubicBezTo>
                  <a:cubicBezTo>
                    <a:pt x="5871" y="142"/>
                    <a:pt x="5616" y="0"/>
                    <a:pt x="5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2"/>
            <p:cNvSpPr/>
            <p:nvPr/>
          </p:nvSpPr>
          <p:spPr>
            <a:xfrm>
              <a:off x="9691384" y="3543483"/>
              <a:ext cx="1063930" cy="885583"/>
            </a:xfrm>
            <a:custGeom>
              <a:avLst/>
              <a:gdLst/>
              <a:ahLst/>
              <a:cxnLst/>
              <a:rect l="l" t="t" r="r" b="b"/>
              <a:pathLst>
                <a:path w="25252" h="21019" extrusionOk="0">
                  <a:moveTo>
                    <a:pt x="4012" y="0"/>
                  </a:moveTo>
                  <a:cubicBezTo>
                    <a:pt x="2434" y="0"/>
                    <a:pt x="1252" y="1791"/>
                    <a:pt x="934" y="3329"/>
                  </a:cubicBezTo>
                  <a:cubicBezTo>
                    <a:pt x="801" y="5264"/>
                    <a:pt x="6271" y="8566"/>
                    <a:pt x="8039" y="10300"/>
                  </a:cubicBezTo>
                  <a:cubicBezTo>
                    <a:pt x="7797" y="10573"/>
                    <a:pt x="19927" y="21019"/>
                    <a:pt x="21989" y="21019"/>
                  </a:cubicBezTo>
                  <a:cubicBezTo>
                    <a:pt x="22199" y="21019"/>
                    <a:pt x="22304" y="20911"/>
                    <a:pt x="22283" y="20675"/>
                  </a:cubicBezTo>
                  <a:cubicBezTo>
                    <a:pt x="17246" y="15604"/>
                    <a:pt x="11175" y="11635"/>
                    <a:pt x="5571" y="6798"/>
                  </a:cubicBezTo>
                  <a:cubicBezTo>
                    <a:pt x="3970" y="5197"/>
                    <a:pt x="0" y="3596"/>
                    <a:pt x="3402" y="1594"/>
                  </a:cubicBezTo>
                  <a:cubicBezTo>
                    <a:pt x="3574" y="1532"/>
                    <a:pt x="3734" y="1504"/>
                    <a:pt x="3886" y="1504"/>
                  </a:cubicBezTo>
                  <a:cubicBezTo>
                    <a:pt x="4704" y="1504"/>
                    <a:pt x="5257" y="2311"/>
                    <a:pt x="5904" y="2762"/>
                  </a:cubicBezTo>
                  <a:cubicBezTo>
                    <a:pt x="10141" y="6198"/>
                    <a:pt x="14177" y="9467"/>
                    <a:pt x="18413" y="12902"/>
                  </a:cubicBezTo>
                  <a:cubicBezTo>
                    <a:pt x="19592" y="13403"/>
                    <a:pt x="22699" y="17291"/>
                    <a:pt x="24580" y="17291"/>
                  </a:cubicBezTo>
                  <a:cubicBezTo>
                    <a:pt x="24827" y="17291"/>
                    <a:pt x="25054" y="17223"/>
                    <a:pt x="25251" y="17072"/>
                  </a:cubicBezTo>
                  <a:cubicBezTo>
                    <a:pt x="22616" y="13503"/>
                    <a:pt x="17713" y="10968"/>
                    <a:pt x="14143" y="7498"/>
                  </a:cubicBezTo>
                  <a:cubicBezTo>
                    <a:pt x="10941" y="5097"/>
                    <a:pt x="8506" y="2461"/>
                    <a:pt x="5304" y="393"/>
                  </a:cubicBezTo>
                  <a:cubicBezTo>
                    <a:pt x="4852" y="120"/>
                    <a:pt x="4419" y="0"/>
                    <a:pt x="4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52"/>
          <p:cNvSpPr txBox="1">
            <a:spLocks noGrp="1"/>
          </p:cNvSpPr>
          <p:nvPr>
            <p:ph type="body" idx="1"/>
          </p:nvPr>
        </p:nvSpPr>
        <p:spPr>
          <a:xfrm>
            <a:off x="822489" y="1765460"/>
            <a:ext cx="4962900" cy="2508300"/>
          </a:xfrm>
          <a:prstGeom prst="rect">
            <a:avLst/>
          </a:prstGeom>
        </p:spPr>
        <p:txBody>
          <a:bodyPr spcFirstLastPara="1" wrap="square" lIns="91425" tIns="91425" rIns="91425" bIns="91425" anchor="ctr" anchorCtr="0">
            <a:noAutofit/>
          </a:bodyPr>
          <a:lstStyle/>
          <a:p>
            <a:pPr marL="146050" lvl="0" indent="0">
              <a:buNone/>
            </a:pPr>
            <a:r>
              <a:rPr lang="en-US" sz="4400" b="1" dirty="0" err="1"/>
              <a:t>Ý</a:t>
            </a:r>
            <a:r>
              <a:rPr lang="en-US" sz="4400" b="1" dirty="0"/>
              <a:t> </a:t>
            </a:r>
            <a:r>
              <a:rPr lang="en-US" sz="4400" b="1" dirty="0" err="1"/>
              <a:t>nghĩa</a:t>
            </a:r>
            <a:r>
              <a:rPr lang="en-US" sz="4400" b="1" dirty="0"/>
              <a:t> </a:t>
            </a:r>
            <a:r>
              <a:rPr lang="en-US" sz="4400" b="1" dirty="0" err="1"/>
              <a:t>tư</a:t>
            </a:r>
            <a:r>
              <a:rPr lang="en-US" sz="4400" b="1" dirty="0"/>
              <a:t> </a:t>
            </a:r>
            <a:r>
              <a:rPr lang="en-US" sz="4400" b="1" dirty="0" err="1"/>
              <a:t>tưởng</a:t>
            </a:r>
            <a:r>
              <a:rPr lang="en-US" sz="4400" b="1" dirty="0"/>
              <a:t> </a:t>
            </a:r>
            <a:r>
              <a:rPr lang="en-US" sz="4400" b="1" dirty="0" err="1"/>
              <a:t>trong</a:t>
            </a:r>
            <a:r>
              <a:rPr lang="en-US" sz="4400" b="1" dirty="0"/>
              <a:t> </a:t>
            </a:r>
            <a:r>
              <a:rPr lang="en-US" sz="4400" b="1" dirty="0" err="1"/>
              <a:t>việc</a:t>
            </a:r>
            <a:r>
              <a:rPr lang="en-US" sz="4400" b="1" dirty="0"/>
              <a:t> </a:t>
            </a:r>
            <a:r>
              <a:rPr lang="en-US" sz="4400" b="1" dirty="0" err="1"/>
              <a:t>phát</a:t>
            </a:r>
            <a:r>
              <a:rPr lang="en-US" sz="4400" b="1" dirty="0"/>
              <a:t> </a:t>
            </a:r>
            <a:r>
              <a:rPr lang="en-US" sz="4400" b="1" dirty="0" err="1"/>
              <a:t>huy</a:t>
            </a:r>
            <a:r>
              <a:rPr lang="en-US" sz="4400" b="1" dirty="0"/>
              <a:t> </a:t>
            </a:r>
            <a:r>
              <a:rPr lang="en-US" sz="4400" b="1" dirty="0" err="1"/>
              <a:t>nguồn</a:t>
            </a:r>
            <a:r>
              <a:rPr lang="en-US" sz="4400" b="1" dirty="0"/>
              <a:t> </a:t>
            </a:r>
            <a:r>
              <a:rPr lang="en-US" sz="4400" b="1" dirty="0" err="1"/>
              <a:t>lực</a:t>
            </a:r>
            <a:r>
              <a:rPr lang="en-US" sz="4400" b="1" dirty="0"/>
              <a:t> con </a:t>
            </a:r>
            <a:r>
              <a:rPr lang="en-US" sz="4400" b="1" dirty="0" err="1"/>
              <a:t>người</a:t>
            </a:r>
            <a:endParaRPr lang="en-VN" sz="4400" dirty="0"/>
          </a:p>
        </p:txBody>
      </p:sp>
      <p:sp>
        <p:nvSpPr>
          <p:cNvPr id="780" name="Google Shape;780;p52"/>
          <p:cNvSpPr txBox="1">
            <a:spLocks noGrp="1"/>
          </p:cNvSpPr>
          <p:nvPr>
            <p:ph type="title"/>
          </p:nvPr>
        </p:nvSpPr>
        <p:spPr>
          <a:xfrm>
            <a:off x="0" y="1108040"/>
            <a:ext cx="2741456"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III. </a:t>
            </a:r>
            <a:endParaRPr sz="4400" dirty="0"/>
          </a:p>
        </p:txBody>
      </p:sp>
      <p:grpSp>
        <p:nvGrpSpPr>
          <p:cNvPr id="781" name="Google Shape;781;p52"/>
          <p:cNvGrpSpPr/>
          <p:nvPr/>
        </p:nvGrpSpPr>
        <p:grpSpPr>
          <a:xfrm>
            <a:off x="5895805" y="1108040"/>
            <a:ext cx="2414343" cy="2142809"/>
            <a:chOff x="9143997" y="717540"/>
            <a:chExt cx="2210734" cy="1962279"/>
          </a:xfrm>
        </p:grpSpPr>
        <p:sp>
          <p:nvSpPr>
            <p:cNvPr id="782" name="Google Shape;782;p52"/>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2"/>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2"/>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2"/>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2"/>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2"/>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2"/>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2"/>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2"/>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2"/>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9" name="Google Shape;619;p48"/>
          <p:cNvSpPr txBox="1">
            <a:spLocks noGrp="1"/>
          </p:cNvSpPr>
          <p:nvPr>
            <p:ph type="subTitle" idx="3"/>
          </p:nvPr>
        </p:nvSpPr>
        <p:spPr>
          <a:xfrm>
            <a:off x="4430943" y="3033029"/>
            <a:ext cx="4208747" cy="714600"/>
          </a:xfrm>
          <a:prstGeom prst="rect">
            <a:avLst/>
          </a:prstGeom>
        </p:spPr>
        <p:txBody>
          <a:bodyPr spcFirstLastPara="1" wrap="square" lIns="91425" tIns="91425" rIns="91425" bIns="91425" anchor="ctr" anchorCtr="0">
            <a:noAutofit/>
          </a:bodyPr>
          <a:lstStyle/>
          <a:p>
            <a:pPr lvl="0" algn="l"/>
            <a:r>
              <a:rPr lang="vi-VN" dirty="0"/>
              <a:t>	Về mặt lý luận, tư tưởng Hồ Chí Minh về xây dựng con người mới với nội dung sâu sắc và mới mẻ, có ý nghĩa rất quan trọng đối với sự nghiệp giáo dục và đào tạo con người Việt Nam. Trên cơ sở quán triệt quan điểm giáo dục đạo lý để làm người, coi con người là vốn quý nhất, chăm lo cho hạnh phúc của con người là mục tiêu phấn đấu cao nhất của chế độ ta, con người vửa là mục tiêu vừa là động lực của sự nghiệp cách mạng xã hội chủ nghĩa, Đảng ta đã xác định giáo dục và đào tạo là quốc sách hàng đầu.</a:t>
            </a:r>
            <a:endParaRPr lang="en-VN" dirty="0"/>
          </a:p>
        </p:txBody>
      </p:sp>
      <p:sp>
        <p:nvSpPr>
          <p:cNvPr id="621" name="Google Shape;621;p48"/>
          <p:cNvSpPr txBox="1">
            <a:spLocks noGrp="1"/>
          </p:cNvSpPr>
          <p:nvPr>
            <p:ph type="subTitle" idx="1"/>
          </p:nvPr>
        </p:nvSpPr>
        <p:spPr>
          <a:xfrm>
            <a:off x="63290" y="2974466"/>
            <a:ext cx="4208747" cy="714600"/>
          </a:xfrm>
          <a:prstGeom prst="rect">
            <a:avLst/>
          </a:prstGeom>
        </p:spPr>
        <p:txBody>
          <a:bodyPr spcFirstLastPara="1" wrap="square" lIns="91425" tIns="91425" rIns="91425" bIns="91425" anchor="ctr" anchorCtr="0">
            <a:noAutofit/>
          </a:bodyPr>
          <a:lstStyle/>
          <a:p>
            <a:pPr lvl="0" algn="l"/>
            <a:r>
              <a:rPr lang="vi-VN" dirty="0"/>
              <a:t>	Qua hơn 30 năm đổi mới, trên cơ sở đánh giá thực tiễn và tổng kết lý luận</a:t>
            </a:r>
            <a:r>
              <a:rPr lang="en-US" dirty="0"/>
              <a:t> </a:t>
            </a:r>
            <a:r>
              <a:rPr lang="en-US" dirty="0" err="1"/>
              <a:t>của</a:t>
            </a:r>
            <a:r>
              <a:rPr lang="en-US" dirty="0"/>
              <a:t> </a:t>
            </a:r>
            <a:r>
              <a:rPr lang="vi-VN" dirty="0"/>
              <a:t>tư tưởng HCM về vai trò của con người ,chiến lược trồng người trong phát huy nguồn lực con người ở Việt Nam</a:t>
            </a:r>
            <a:r>
              <a:rPr lang="en-US" dirty="0"/>
              <a:t>,</a:t>
            </a:r>
            <a:r>
              <a:rPr lang="vi-VN" dirty="0"/>
              <a:t> Đảng Cộng sản Việt Nam đã khẳng định: con người và các nguồn lực của con người đóng vai trò quyết định sự phát triển của đất nước. Nhân tố con người được đặt vào vị trí trung tâm của sự phát triển, con người vừa là động lực, vừa là mục tiêu của sự phát triển</a:t>
            </a:r>
            <a:r>
              <a:rPr lang="en-US" dirty="0"/>
              <a:t>.</a:t>
            </a:r>
            <a:endParaRPr lang="en-VN" dirty="0"/>
          </a:p>
        </p:txBody>
      </p:sp>
      <p:grpSp>
        <p:nvGrpSpPr>
          <p:cNvPr id="625" name="Google Shape;625;p48"/>
          <p:cNvGrpSpPr/>
          <p:nvPr/>
        </p:nvGrpSpPr>
        <p:grpSpPr>
          <a:xfrm>
            <a:off x="1812959" y="1097118"/>
            <a:ext cx="713908" cy="714617"/>
            <a:chOff x="3508282" y="3810341"/>
            <a:chExt cx="351644" cy="351959"/>
          </a:xfrm>
        </p:grpSpPr>
        <p:sp>
          <p:nvSpPr>
            <p:cNvPr id="626" name="Google Shape;626;p48"/>
            <p:cNvSpPr/>
            <p:nvPr/>
          </p:nvSpPr>
          <p:spPr>
            <a:xfrm>
              <a:off x="3508282" y="3810341"/>
              <a:ext cx="133180" cy="64232"/>
            </a:xfrm>
            <a:custGeom>
              <a:avLst/>
              <a:gdLst/>
              <a:ahLst/>
              <a:cxnLst/>
              <a:rect l="l" t="t" r="r" b="b"/>
              <a:pathLst>
                <a:path w="8895" h="4290" extrusionOk="0">
                  <a:moveTo>
                    <a:pt x="2503" y="1"/>
                  </a:moveTo>
                  <a:cubicBezTo>
                    <a:pt x="1115" y="1"/>
                    <a:pt x="1" y="1115"/>
                    <a:pt x="1" y="2503"/>
                  </a:cubicBezTo>
                  <a:cubicBezTo>
                    <a:pt x="1" y="3491"/>
                    <a:pt x="800" y="4290"/>
                    <a:pt x="1788" y="4290"/>
                  </a:cubicBezTo>
                  <a:cubicBezTo>
                    <a:pt x="2797" y="4290"/>
                    <a:pt x="7191" y="3491"/>
                    <a:pt x="7191" y="2503"/>
                  </a:cubicBezTo>
                  <a:lnTo>
                    <a:pt x="8600" y="2503"/>
                  </a:lnTo>
                  <a:cubicBezTo>
                    <a:pt x="8600" y="1809"/>
                    <a:pt x="8894" y="1178"/>
                    <a:pt x="8432" y="737"/>
                  </a:cubicBezTo>
                  <a:cubicBezTo>
                    <a:pt x="7990" y="274"/>
                    <a:pt x="3197" y="1"/>
                    <a:pt x="2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3535053" y="3847802"/>
              <a:ext cx="58872" cy="26771"/>
            </a:xfrm>
            <a:custGeom>
              <a:avLst/>
              <a:gdLst/>
              <a:ahLst/>
              <a:cxnLst/>
              <a:rect l="l" t="t" r="r" b="b"/>
              <a:pathLst>
                <a:path w="3932" h="1788" extrusionOk="0">
                  <a:moveTo>
                    <a:pt x="1808" y="1"/>
                  </a:moveTo>
                  <a:cubicBezTo>
                    <a:pt x="1808" y="989"/>
                    <a:pt x="1009" y="1788"/>
                    <a:pt x="0" y="1788"/>
                  </a:cubicBezTo>
                  <a:lnTo>
                    <a:pt x="3932" y="1788"/>
                  </a:lnTo>
                  <a:lnTo>
                    <a:pt x="39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3545743" y="3810341"/>
              <a:ext cx="239261" cy="351959"/>
            </a:xfrm>
            <a:custGeom>
              <a:avLst/>
              <a:gdLst/>
              <a:ahLst/>
              <a:cxnLst/>
              <a:rect l="l" t="t" r="r" b="b"/>
              <a:pathLst>
                <a:path w="15980" h="23507" extrusionOk="0">
                  <a:moveTo>
                    <a:pt x="1" y="1"/>
                  </a:moveTo>
                  <a:cubicBezTo>
                    <a:pt x="653" y="1"/>
                    <a:pt x="1304" y="253"/>
                    <a:pt x="1767" y="737"/>
                  </a:cubicBezTo>
                  <a:cubicBezTo>
                    <a:pt x="1872" y="821"/>
                    <a:pt x="1956" y="926"/>
                    <a:pt x="2040" y="1031"/>
                  </a:cubicBezTo>
                  <a:cubicBezTo>
                    <a:pt x="2335" y="1451"/>
                    <a:pt x="2503" y="1977"/>
                    <a:pt x="2503" y="2503"/>
                  </a:cubicBezTo>
                  <a:lnTo>
                    <a:pt x="2503" y="21004"/>
                  </a:lnTo>
                  <a:cubicBezTo>
                    <a:pt x="2503" y="22371"/>
                    <a:pt x="3617" y="23506"/>
                    <a:pt x="5005" y="23506"/>
                  </a:cubicBezTo>
                  <a:lnTo>
                    <a:pt x="8747" y="23506"/>
                  </a:lnTo>
                  <a:cubicBezTo>
                    <a:pt x="9209" y="23065"/>
                    <a:pt x="11312" y="23212"/>
                    <a:pt x="11312" y="22539"/>
                  </a:cubicBezTo>
                  <a:lnTo>
                    <a:pt x="15979" y="19217"/>
                  </a:lnTo>
                  <a:lnTo>
                    <a:pt x="15979" y="2503"/>
                  </a:lnTo>
                  <a:cubicBezTo>
                    <a:pt x="15979" y="1115"/>
                    <a:pt x="14865" y="1"/>
                    <a:pt x="13477" y="1"/>
                  </a:cubicBezTo>
                  <a:close/>
                </a:path>
              </a:pathLst>
            </a:custGeom>
            <a:solidFill>
              <a:srgbClr val="FFF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3583205" y="4082317"/>
              <a:ext cx="201799" cy="79983"/>
            </a:xfrm>
            <a:custGeom>
              <a:avLst/>
              <a:gdLst/>
              <a:ahLst/>
              <a:cxnLst/>
              <a:rect l="l" t="t" r="r" b="b"/>
              <a:pathLst>
                <a:path w="13478" h="5342" extrusionOk="0">
                  <a:moveTo>
                    <a:pt x="1" y="1"/>
                  </a:moveTo>
                  <a:lnTo>
                    <a:pt x="1" y="2839"/>
                  </a:lnTo>
                  <a:cubicBezTo>
                    <a:pt x="1" y="4206"/>
                    <a:pt x="1115" y="5341"/>
                    <a:pt x="2503" y="5341"/>
                  </a:cubicBezTo>
                  <a:lnTo>
                    <a:pt x="6245" y="5341"/>
                  </a:lnTo>
                  <a:cubicBezTo>
                    <a:pt x="6707" y="4900"/>
                    <a:pt x="8810" y="5047"/>
                    <a:pt x="8810" y="4374"/>
                  </a:cubicBezTo>
                  <a:lnTo>
                    <a:pt x="13477" y="1052"/>
                  </a:lnTo>
                  <a:lnTo>
                    <a:pt x="134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3545429" y="3810341"/>
              <a:ext cx="232328" cy="15437"/>
            </a:xfrm>
            <a:custGeom>
              <a:avLst/>
              <a:gdLst/>
              <a:ahLst/>
              <a:cxnLst/>
              <a:rect l="l" t="t" r="r" b="b"/>
              <a:pathLst>
                <a:path w="15517" h="1031" extrusionOk="0">
                  <a:moveTo>
                    <a:pt x="1" y="1"/>
                  </a:moveTo>
                  <a:cubicBezTo>
                    <a:pt x="674" y="1"/>
                    <a:pt x="1304" y="253"/>
                    <a:pt x="1788" y="737"/>
                  </a:cubicBezTo>
                  <a:cubicBezTo>
                    <a:pt x="1872" y="821"/>
                    <a:pt x="1956" y="926"/>
                    <a:pt x="2040" y="1031"/>
                  </a:cubicBezTo>
                  <a:lnTo>
                    <a:pt x="15517" y="1031"/>
                  </a:lnTo>
                  <a:cubicBezTo>
                    <a:pt x="15054" y="379"/>
                    <a:pt x="14297" y="1"/>
                    <a:pt x="134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3620666" y="4097753"/>
              <a:ext cx="239261" cy="64546"/>
            </a:xfrm>
            <a:custGeom>
              <a:avLst/>
              <a:gdLst/>
              <a:ahLst/>
              <a:cxnLst/>
              <a:rect l="l" t="t" r="r" b="b"/>
              <a:pathLst>
                <a:path w="15980" h="4311" extrusionOk="0">
                  <a:moveTo>
                    <a:pt x="715" y="0"/>
                  </a:moveTo>
                  <a:cubicBezTo>
                    <a:pt x="1704" y="0"/>
                    <a:pt x="2503" y="820"/>
                    <a:pt x="2503" y="1808"/>
                  </a:cubicBezTo>
                  <a:cubicBezTo>
                    <a:pt x="2503" y="2355"/>
                    <a:pt x="2313" y="2901"/>
                    <a:pt x="1977" y="3343"/>
                  </a:cubicBezTo>
                  <a:cubicBezTo>
                    <a:pt x="1914" y="3406"/>
                    <a:pt x="1851" y="3490"/>
                    <a:pt x="1767" y="3574"/>
                  </a:cubicBezTo>
                  <a:cubicBezTo>
                    <a:pt x="1304" y="4037"/>
                    <a:pt x="673" y="4310"/>
                    <a:pt x="1" y="4310"/>
                  </a:cubicBezTo>
                  <a:lnTo>
                    <a:pt x="13477" y="4310"/>
                  </a:lnTo>
                  <a:cubicBezTo>
                    <a:pt x="14129" y="4310"/>
                    <a:pt x="14760" y="4037"/>
                    <a:pt x="15243" y="3574"/>
                  </a:cubicBezTo>
                  <a:cubicBezTo>
                    <a:pt x="15306" y="3490"/>
                    <a:pt x="15390" y="3406"/>
                    <a:pt x="15454" y="3343"/>
                  </a:cubicBezTo>
                  <a:cubicBezTo>
                    <a:pt x="15790" y="2901"/>
                    <a:pt x="15979" y="2355"/>
                    <a:pt x="15979" y="1808"/>
                  </a:cubicBezTo>
                  <a:cubicBezTo>
                    <a:pt x="15979" y="820"/>
                    <a:pt x="15180" y="21"/>
                    <a:pt x="14192" y="0"/>
                  </a:cubicBezTo>
                  <a:close/>
                </a:path>
              </a:pathLst>
            </a:custGeom>
            <a:solidFill>
              <a:srgbClr val="FFF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3620666" y="4147791"/>
              <a:ext cx="231385" cy="14508"/>
            </a:xfrm>
            <a:custGeom>
              <a:avLst/>
              <a:gdLst/>
              <a:ahLst/>
              <a:cxnLst/>
              <a:rect l="l" t="t" r="r" b="b"/>
              <a:pathLst>
                <a:path w="15454" h="969" extrusionOk="0">
                  <a:moveTo>
                    <a:pt x="1977" y="1"/>
                  </a:moveTo>
                  <a:cubicBezTo>
                    <a:pt x="1914" y="64"/>
                    <a:pt x="1851" y="148"/>
                    <a:pt x="1767" y="232"/>
                  </a:cubicBezTo>
                  <a:cubicBezTo>
                    <a:pt x="1304" y="695"/>
                    <a:pt x="673" y="968"/>
                    <a:pt x="1" y="968"/>
                  </a:cubicBezTo>
                  <a:lnTo>
                    <a:pt x="13477" y="968"/>
                  </a:lnTo>
                  <a:cubicBezTo>
                    <a:pt x="14129" y="968"/>
                    <a:pt x="14760" y="695"/>
                    <a:pt x="15243" y="232"/>
                  </a:cubicBezTo>
                  <a:cubicBezTo>
                    <a:pt x="15306" y="148"/>
                    <a:pt x="15390" y="64"/>
                    <a:pt x="154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3604301" y="4097753"/>
              <a:ext cx="53841" cy="27085"/>
            </a:xfrm>
            <a:custGeom>
              <a:avLst/>
              <a:gdLst/>
              <a:ahLst/>
              <a:cxnLst/>
              <a:rect l="l" t="t" r="r" b="b"/>
              <a:pathLst>
                <a:path w="3596" h="1809" extrusionOk="0">
                  <a:moveTo>
                    <a:pt x="1787" y="0"/>
                  </a:moveTo>
                  <a:cubicBezTo>
                    <a:pt x="799" y="0"/>
                    <a:pt x="0" y="820"/>
                    <a:pt x="0" y="1808"/>
                  </a:cubicBezTo>
                  <a:lnTo>
                    <a:pt x="3596" y="1808"/>
                  </a:lnTo>
                  <a:cubicBezTo>
                    <a:pt x="3575" y="820"/>
                    <a:pt x="2776" y="0"/>
                    <a:pt x="1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3606187" y="3867401"/>
              <a:ext cx="159292" cy="25124"/>
            </a:xfrm>
            <a:custGeom>
              <a:avLst/>
              <a:gdLst/>
              <a:ahLst/>
              <a:cxnLst/>
              <a:rect l="l" t="t" r="r" b="b"/>
              <a:pathLst>
                <a:path w="10639" h="1678" extrusionOk="0">
                  <a:moveTo>
                    <a:pt x="4353" y="0"/>
                  </a:moveTo>
                  <a:cubicBezTo>
                    <a:pt x="3901" y="0"/>
                    <a:pt x="3449" y="195"/>
                    <a:pt x="3133" y="584"/>
                  </a:cubicBezTo>
                  <a:cubicBezTo>
                    <a:pt x="2954" y="836"/>
                    <a:pt x="2681" y="962"/>
                    <a:pt x="2410" y="962"/>
                  </a:cubicBezTo>
                  <a:cubicBezTo>
                    <a:pt x="2140" y="962"/>
                    <a:pt x="1872" y="836"/>
                    <a:pt x="1703" y="584"/>
                  </a:cubicBezTo>
                  <a:cubicBezTo>
                    <a:pt x="1388" y="226"/>
                    <a:pt x="947" y="16"/>
                    <a:pt x="484" y="16"/>
                  </a:cubicBezTo>
                  <a:cubicBezTo>
                    <a:pt x="477" y="16"/>
                    <a:pt x="471" y="16"/>
                    <a:pt x="464" y="16"/>
                  </a:cubicBezTo>
                  <a:cubicBezTo>
                    <a:pt x="1" y="16"/>
                    <a:pt x="7" y="731"/>
                    <a:pt x="484" y="731"/>
                  </a:cubicBezTo>
                  <a:cubicBezTo>
                    <a:pt x="757" y="731"/>
                    <a:pt x="1031" y="878"/>
                    <a:pt x="1199" y="1109"/>
                  </a:cubicBezTo>
                  <a:cubicBezTo>
                    <a:pt x="1514" y="1488"/>
                    <a:pt x="1966" y="1677"/>
                    <a:pt x="2418" y="1677"/>
                  </a:cubicBezTo>
                  <a:cubicBezTo>
                    <a:pt x="2870" y="1677"/>
                    <a:pt x="3322" y="1488"/>
                    <a:pt x="3638" y="1109"/>
                  </a:cubicBezTo>
                  <a:cubicBezTo>
                    <a:pt x="3806" y="857"/>
                    <a:pt x="4079" y="731"/>
                    <a:pt x="4353" y="731"/>
                  </a:cubicBezTo>
                  <a:cubicBezTo>
                    <a:pt x="4626" y="731"/>
                    <a:pt x="4899" y="857"/>
                    <a:pt x="5067" y="1109"/>
                  </a:cubicBezTo>
                  <a:cubicBezTo>
                    <a:pt x="5383" y="1488"/>
                    <a:pt x="5835" y="1677"/>
                    <a:pt x="6287" y="1677"/>
                  </a:cubicBezTo>
                  <a:cubicBezTo>
                    <a:pt x="6739" y="1677"/>
                    <a:pt x="7191" y="1488"/>
                    <a:pt x="7506" y="1109"/>
                  </a:cubicBezTo>
                  <a:cubicBezTo>
                    <a:pt x="7685" y="857"/>
                    <a:pt x="7958" y="731"/>
                    <a:pt x="8229" y="731"/>
                  </a:cubicBezTo>
                  <a:cubicBezTo>
                    <a:pt x="8500" y="731"/>
                    <a:pt x="8768" y="857"/>
                    <a:pt x="8936" y="1109"/>
                  </a:cubicBezTo>
                  <a:cubicBezTo>
                    <a:pt x="9251" y="1467"/>
                    <a:pt x="9693" y="1677"/>
                    <a:pt x="10176" y="1677"/>
                  </a:cubicBezTo>
                  <a:cubicBezTo>
                    <a:pt x="10639" y="1677"/>
                    <a:pt x="10639" y="962"/>
                    <a:pt x="10176" y="962"/>
                  </a:cubicBezTo>
                  <a:cubicBezTo>
                    <a:pt x="9882" y="962"/>
                    <a:pt x="9609" y="815"/>
                    <a:pt x="9461" y="584"/>
                  </a:cubicBezTo>
                  <a:cubicBezTo>
                    <a:pt x="9136" y="195"/>
                    <a:pt x="8678" y="0"/>
                    <a:pt x="8224" y="0"/>
                  </a:cubicBezTo>
                  <a:cubicBezTo>
                    <a:pt x="7769" y="0"/>
                    <a:pt x="7317" y="195"/>
                    <a:pt x="7002" y="584"/>
                  </a:cubicBezTo>
                  <a:cubicBezTo>
                    <a:pt x="6833" y="836"/>
                    <a:pt x="6565" y="962"/>
                    <a:pt x="6295" y="962"/>
                  </a:cubicBezTo>
                  <a:cubicBezTo>
                    <a:pt x="6024" y="962"/>
                    <a:pt x="5751" y="836"/>
                    <a:pt x="5572" y="584"/>
                  </a:cubicBezTo>
                  <a:cubicBezTo>
                    <a:pt x="5257" y="195"/>
                    <a:pt x="4805" y="0"/>
                    <a:pt x="4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3606187" y="3904159"/>
              <a:ext cx="159292" cy="25184"/>
            </a:xfrm>
            <a:custGeom>
              <a:avLst/>
              <a:gdLst/>
              <a:ahLst/>
              <a:cxnLst/>
              <a:rect l="l" t="t" r="r" b="b"/>
              <a:pathLst>
                <a:path w="10639" h="1682" extrusionOk="0">
                  <a:moveTo>
                    <a:pt x="484" y="0"/>
                  </a:moveTo>
                  <a:cubicBezTo>
                    <a:pt x="1" y="0"/>
                    <a:pt x="1" y="736"/>
                    <a:pt x="484" y="736"/>
                  </a:cubicBezTo>
                  <a:cubicBezTo>
                    <a:pt x="757" y="736"/>
                    <a:pt x="1031" y="883"/>
                    <a:pt x="1199" y="1093"/>
                  </a:cubicBezTo>
                  <a:cubicBezTo>
                    <a:pt x="1514" y="1482"/>
                    <a:pt x="1966" y="1677"/>
                    <a:pt x="2418" y="1677"/>
                  </a:cubicBezTo>
                  <a:cubicBezTo>
                    <a:pt x="2870" y="1677"/>
                    <a:pt x="3322" y="1482"/>
                    <a:pt x="3638" y="1093"/>
                  </a:cubicBezTo>
                  <a:cubicBezTo>
                    <a:pt x="3806" y="852"/>
                    <a:pt x="4079" y="731"/>
                    <a:pt x="4353" y="731"/>
                  </a:cubicBezTo>
                  <a:cubicBezTo>
                    <a:pt x="4626" y="731"/>
                    <a:pt x="4899" y="852"/>
                    <a:pt x="5067" y="1093"/>
                  </a:cubicBezTo>
                  <a:cubicBezTo>
                    <a:pt x="5383" y="1482"/>
                    <a:pt x="5835" y="1677"/>
                    <a:pt x="6287" y="1677"/>
                  </a:cubicBezTo>
                  <a:cubicBezTo>
                    <a:pt x="6739" y="1677"/>
                    <a:pt x="7191" y="1482"/>
                    <a:pt x="7506" y="1093"/>
                  </a:cubicBezTo>
                  <a:cubicBezTo>
                    <a:pt x="7685" y="852"/>
                    <a:pt x="7958" y="731"/>
                    <a:pt x="8229" y="731"/>
                  </a:cubicBezTo>
                  <a:cubicBezTo>
                    <a:pt x="8500" y="731"/>
                    <a:pt x="8768" y="852"/>
                    <a:pt x="8936" y="1093"/>
                  </a:cubicBezTo>
                  <a:cubicBezTo>
                    <a:pt x="9251" y="1472"/>
                    <a:pt x="9693" y="1682"/>
                    <a:pt x="10176" y="1682"/>
                  </a:cubicBezTo>
                  <a:cubicBezTo>
                    <a:pt x="10639" y="1682"/>
                    <a:pt x="10639" y="967"/>
                    <a:pt x="10176" y="967"/>
                  </a:cubicBezTo>
                  <a:cubicBezTo>
                    <a:pt x="9882" y="967"/>
                    <a:pt x="9609" y="820"/>
                    <a:pt x="9461" y="589"/>
                  </a:cubicBezTo>
                  <a:cubicBezTo>
                    <a:pt x="9136" y="200"/>
                    <a:pt x="8678" y="5"/>
                    <a:pt x="8224" y="5"/>
                  </a:cubicBezTo>
                  <a:cubicBezTo>
                    <a:pt x="7769" y="5"/>
                    <a:pt x="7317" y="200"/>
                    <a:pt x="7002" y="589"/>
                  </a:cubicBezTo>
                  <a:cubicBezTo>
                    <a:pt x="6833" y="841"/>
                    <a:pt x="6565" y="967"/>
                    <a:pt x="6295" y="967"/>
                  </a:cubicBezTo>
                  <a:cubicBezTo>
                    <a:pt x="6024" y="967"/>
                    <a:pt x="5751" y="841"/>
                    <a:pt x="5572" y="589"/>
                  </a:cubicBezTo>
                  <a:cubicBezTo>
                    <a:pt x="5257" y="200"/>
                    <a:pt x="4805" y="5"/>
                    <a:pt x="4353" y="5"/>
                  </a:cubicBezTo>
                  <a:cubicBezTo>
                    <a:pt x="3901" y="5"/>
                    <a:pt x="3449" y="200"/>
                    <a:pt x="3133" y="589"/>
                  </a:cubicBezTo>
                  <a:cubicBezTo>
                    <a:pt x="2954" y="841"/>
                    <a:pt x="2681" y="967"/>
                    <a:pt x="2410" y="967"/>
                  </a:cubicBezTo>
                  <a:cubicBezTo>
                    <a:pt x="2140" y="967"/>
                    <a:pt x="1872" y="841"/>
                    <a:pt x="1703" y="589"/>
                  </a:cubicBezTo>
                  <a:cubicBezTo>
                    <a:pt x="1388" y="231"/>
                    <a:pt x="947" y="21"/>
                    <a:pt x="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3606187" y="3940976"/>
              <a:ext cx="159292" cy="25199"/>
            </a:xfrm>
            <a:custGeom>
              <a:avLst/>
              <a:gdLst/>
              <a:ahLst/>
              <a:cxnLst/>
              <a:rect l="l" t="t" r="r" b="b"/>
              <a:pathLst>
                <a:path w="10639" h="1683" extrusionOk="0">
                  <a:moveTo>
                    <a:pt x="484" y="1"/>
                  </a:moveTo>
                  <a:cubicBezTo>
                    <a:pt x="1" y="1"/>
                    <a:pt x="1" y="737"/>
                    <a:pt x="484" y="737"/>
                  </a:cubicBezTo>
                  <a:cubicBezTo>
                    <a:pt x="757" y="737"/>
                    <a:pt x="1031" y="884"/>
                    <a:pt x="1199" y="1094"/>
                  </a:cubicBezTo>
                  <a:cubicBezTo>
                    <a:pt x="1514" y="1483"/>
                    <a:pt x="1966" y="1678"/>
                    <a:pt x="2418" y="1678"/>
                  </a:cubicBezTo>
                  <a:cubicBezTo>
                    <a:pt x="2870" y="1678"/>
                    <a:pt x="3322" y="1483"/>
                    <a:pt x="3638" y="1094"/>
                  </a:cubicBezTo>
                  <a:cubicBezTo>
                    <a:pt x="3806" y="852"/>
                    <a:pt x="4079" y="732"/>
                    <a:pt x="4353" y="732"/>
                  </a:cubicBezTo>
                  <a:cubicBezTo>
                    <a:pt x="4626" y="732"/>
                    <a:pt x="4899" y="852"/>
                    <a:pt x="5067" y="1094"/>
                  </a:cubicBezTo>
                  <a:cubicBezTo>
                    <a:pt x="5383" y="1483"/>
                    <a:pt x="5835" y="1678"/>
                    <a:pt x="6287" y="1678"/>
                  </a:cubicBezTo>
                  <a:cubicBezTo>
                    <a:pt x="6739" y="1678"/>
                    <a:pt x="7191" y="1483"/>
                    <a:pt x="7506" y="1094"/>
                  </a:cubicBezTo>
                  <a:cubicBezTo>
                    <a:pt x="7685" y="852"/>
                    <a:pt x="7958" y="732"/>
                    <a:pt x="8229" y="732"/>
                  </a:cubicBezTo>
                  <a:cubicBezTo>
                    <a:pt x="8500" y="732"/>
                    <a:pt x="8768" y="852"/>
                    <a:pt x="8936" y="1094"/>
                  </a:cubicBezTo>
                  <a:cubicBezTo>
                    <a:pt x="9251" y="1473"/>
                    <a:pt x="9693" y="1683"/>
                    <a:pt x="10176" y="1683"/>
                  </a:cubicBezTo>
                  <a:cubicBezTo>
                    <a:pt x="10639" y="1683"/>
                    <a:pt x="10639" y="968"/>
                    <a:pt x="10176" y="968"/>
                  </a:cubicBezTo>
                  <a:cubicBezTo>
                    <a:pt x="9882" y="968"/>
                    <a:pt x="9609" y="821"/>
                    <a:pt x="9461" y="590"/>
                  </a:cubicBezTo>
                  <a:cubicBezTo>
                    <a:pt x="9136" y="201"/>
                    <a:pt x="8678" y="6"/>
                    <a:pt x="8224" y="6"/>
                  </a:cubicBezTo>
                  <a:cubicBezTo>
                    <a:pt x="7769" y="6"/>
                    <a:pt x="7317" y="201"/>
                    <a:pt x="7002" y="590"/>
                  </a:cubicBezTo>
                  <a:cubicBezTo>
                    <a:pt x="6833" y="842"/>
                    <a:pt x="6565" y="968"/>
                    <a:pt x="6295" y="968"/>
                  </a:cubicBezTo>
                  <a:cubicBezTo>
                    <a:pt x="6024" y="968"/>
                    <a:pt x="5751" y="842"/>
                    <a:pt x="5572" y="590"/>
                  </a:cubicBezTo>
                  <a:cubicBezTo>
                    <a:pt x="5257" y="201"/>
                    <a:pt x="4805" y="6"/>
                    <a:pt x="4353" y="6"/>
                  </a:cubicBezTo>
                  <a:cubicBezTo>
                    <a:pt x="3901" y="6"/>
                    <a:pt x="3449" y="201"/>
                    <a:pt x="3133" y="590"/>
                  </a:cubicBezTo>
                  <a:cubicBezTo>
                    <a:pt x="2954" y="842"/>
                    <a:pt x="2681" y="968"/>
                    <a:pt x="2410" y="968"/>
                  </a:cubicBezTo>
                  <a:cubicBezTo>
                    <a:pt x="2140" y="968"/>
                    <a:pt x="1872" y="842"/>
                    <a:pt x="1703" y="590"/>
                  </a:cubicBezTo>
                  <a:cubicBezTo>
                    <a:pt x="1388" y="232"/>
                    <a:pt x="947" y="22"/>
                    <a:pt x="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3711639" y="3882434"/>
              <a:ext cx="147030" cy="147015"/>
            </a:xfrm>
            <a:custGeom>
              <a:avLst/>
              <a:gdLst/>
              <a:ahLst/>
              <a:cxnLst/>
              <a:rect l="l" t="t" r="r" b="b"/>
              <a:pathLst>
                <a:path w="9820" h="9819" extrusionOk="0">
                  <a:moveTo>
                    <a:pt x="9819" y="0"/>
                  </a:moveTo>
                  <a:cubicBezTo>
                    <a:pt x="6665" y="169"/>
                    <a:pt x="3953" y="1220"/>
                    <a:pt x="1977" y="3196"/>
                  </a:cubicBezTo>
                  <a:cubicBezTo>
                    <a:pt x="1" y="5193"/>
                    <a:pt x="421" y="6434"/>
                    <a:pt x="232" y="9587"/>
                  </a:cubicBezTo>
                  <a:cubicBezTo>
                    <a:pt x="3407" y="9398"/>
                    <a:pt x="4647" y="9819"/>
                    <a:pt x="6623" y="7842"/>
                  </a:cubicBezTo>
                  <a:cubicBezTo>
                    <a:pt x="7107" y="7359"/>
                    <a:pt x="7548" y="6812"/>
                    <a:pt x="7927" y="6245"/>
                  </a:cubicBezTo>
                  <a:lnTo>
                    <a:pt x="6203" y="5950"/>
                  </a:lnTo>
                  <a:lnTo>
                    <a:pt x="6224" y="5929"/>
                  </a:lnTo>
                  <a:cubicBezTo>
                    <a:pt x="8326" y="4668"/>
                    <a:pt x="9672" y="2460"/>
                    <a:pt x="9819" y="42"/>
                  </a:cubicBezTo>
                  <a:lnTo>
                    <a:pt x="9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3682996" y="3930915"/>
              <a:ext cx="127191" cy="127176"/>
            </a:xfrm>
            <a:custGeom>
              <a:avLst/>
              <a:gdLst/>
              <a:ahLst/>
              <a:cxnLst/>
              <a:rect l="l" t="t" r="r" b="b"/>
              <a:pathLst>
                <a:path w="8495" h="8494" extrusionOk="0">
                  <a:moveTo>
                    <a:pt x="8494" y="0"/>
                  </a:moveTo>
                  <a:lnTo>
                    <a:pt x="8494" y="0"/>
                  </a:lnTo>
                  <a:cubicBezTo>
                    <a:pt x="4983" y="2061"/>
                    <a:pt x="2061" y="4983"/>
                    <a:pt x="0" y="8494"/>
                  </a:cubicBezTo>
                  <a:cubicBezTo>
                    <a:pt x="3512" y="6434"/>
                    <a:pt x="6434" y="3511"/>
                    <a:pt x="8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8"/>
          <p:cNvGrpSpPr/>
          <p:nvPr/>
        </p:nvGrpSpPr>
        <p:grpSpPr>
          <a:xfrm>
            <a:off x="6551470" y="1056214"/>
            <a:ext cx="464967" cy="714618"/>
            <a:chOff x="3131170" y="3816884"/>
            <a:chExt cx="220051" cy="338169"/>
          </a:xfrm>
        </p:grpSpPr>
        <p:sp>
          <p:nvSpPr>
            <p:cNvPr id="640" name="Google Shape;640;p48"/>
            <p:cNvSpPr/>
            <p:nvPr/>
          </p:nvSpPr>
          <p:spPr>
            <a:xfrm>
              <a:off x="3131170" y="3816884"/>
              <a:ext cx="220051" cy="258530"/>
            </a:xfrm>
            <a:custGeom>
              <a:avLst/>
              <a:gdLst/>
              <a:ahLst/>
              <a:cxnLst/>
              <a:rect l="l" t="t" r="r" b="b"/>
              <a:pathLst>
                <a:path w="14697" h="17267" extrusionOk="0">
                  <a:moveTo>
                    <a:pt x="7357" y="0"/>
                  </a:moveTo>
                  <a:cubicBezTo>
                    <a:pt x="7233" y="0"/>
                    <a:pt x="7107" y="58"/>
                    <a:pt x="7023" y="173"/>
                  </a:cubicBezTo>
                  <a:lnTo>
                    <a:pt x="295" y="10055"/>
                  </a:lnTo>
                  <a:cubicBezTo>
                    <a:pt x="1" y="10496"/>
                    <a:pt x="43" y="11085"/>
                    <a:pt x="421" y="11464"/>
                  </a:cubicBezTo>
                  <a:lnTo>
                    <a:pt x="3638" y="14701"/>
                  </a:lnTo>
                  <a:cubicBezTo>
                    <a:pt x="3827" y="14912"/>
                    <a:pt x="3932" y="15164"/>
                    <a:pt x="3932" y="15437"/>
                  </a:cubicBezTo>
                  <a:lnTo>
                    <a:pt x="3932" y="17266"/>
                  </a:lnTo>
                  <a:lnTo>
                    <a:pt x="10765" y="17266"/>
                  </a:lnTo>
                  <a:lnTo>
                    <a:pt x="10765" y="15437"/>
                  </a:lnTo>
                  <a:cubicBezTo>
                    <a:pt x="10765" y="15164"/>
                    <a:pt x="10870" y="14912"/>
                    <a:pt x="11060" y="14701"/>
                  </a:cubicBezTo>
                  <a:lnTo>
                    <a:pt x="14276" y="11464"/>
                  </a:lnTo>
                  <a:cubicBezTo>
                    <a:pt x="14655" y="11085"/>
                    <a:pt x="14697" y="10496"/>
                    <a:pt x="14402" y="10055"/>
                  </a:cubicBezTo>
                  <a:lnTo>
                    <a:pt x="7675" y="173"/>
                  </a:lnTo>
                  <a:cubicBezTo>
                    <a:pt x="7601" y="58"/>
                    <a:pt x="7480" y="0"/>
                    <a:pt x="7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48"/>
            <p:cNvSpPr/>
            <p:nvPr/>
          </p:nvSpPr>
          <p:spPr>
            <a:xfrm>
              <a:off x="3131170" y="3816884"/>
              <a:ext cx="118373" cy="258530"/>
            </a:xfrm>
            <a:custGeom>
              <a:avLst/>
              <a:gdLst/>
              <a:ahLst/>
              <a:cxnLst/>
              <a:rect l="l" t="t" r="r" b="b"/>
              <a:pathLst>
                <a:path w="7906" h="17267" extrusionOk="0">
                  <a:moveTo>
                    <a:pt x="7357" y="0"/>
                  </a:moveTo>
                  <a:cubicBezTo>
                    <a:pt x="7233" y="0"/>
                    <a:pt x="7107" y="58"/>
                    <a:pt x="7023" y="173"/>
                  </a:cubicBezTo>
                  <a:lnTo>
                    <a:pt x="295" y="10055"/>
                  </a:lnTo>
                  <a:cubicBezTo>
                    <a:pt x="1" y="10496"/>
                    <a:pt x="43" y="11085"/>
                    <a:pt x="421" y="11464"/>
                  </a:cubicBezTo>
                  <a:lnTo>
                    <a:pt x="3638" y="14701"/>
                  </a:lnTo>
                  <a:cubicBezTo>
                    <a:pt x="3827" y="14912"/>
                    <a:pt x="3932" y="15164"/>
                    <a:pt x="3932" y="15437"/>
                  </a:cubicBezTo>
                  <a:lnTo>
                    <a:pt x="3932" y="17266"/>
                  </a:lnTo>
                  <a:lnTo>
                    <a:pt x="5026" y="17266"/>
                  </a:lnTo>
                  <a:lnTo>
                    <a:pt x="5026" y="15437"/>
                  </a:lnTo>
                  <a:cubicBezTo>
                    <a:pt x="5026" y="15164"/>
                    <a:pt x="4921" y="14912"/>
                    <a:pt x="4731" y="14701"/>
                  </a:cubicBezTo>
                  <a:lnTo>
                    <a:pt x="1515" y="11464"/>
                  </a:lnTo>
                  <a:cubicBezTo>
                    <a:pt x="1157" y="11085"/>
                    <a:pt x="1094" y="10496"/>
                    <a:pt x="1388" y="10055"/>
                  </a:cubicBezTo>
                  <a:lnTo>
                    <a:pt x="7906" y="510"/>
                  </a:lnTo>
                  <a:lnTo>
                    <a:pt x="7675" y="173"/>
                  </a:lnTo>
                  <a:cubicBezTo>
                    <a:pt x="7601" y="58"/>
                    <a:pt x="7480" y="0"/>
                    <a:pt x="7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8"/>
            <p:cNvSpPr/>
            <p:nvPr/>
          </p:nvSpPr>
          <p:spPr>
            <a:xfrm>
              <a:off x="3235049" y="3816884"/>
              <a:ext cx="12292" cy="179041"/>
            </a:xfrm>
            <a:custGeom>
              <a:avLst/>
              <a:gdLst/>
              <a:ahLst/>
              <a:cxnLst/>
              <a:rect l="l" t="t" r="r" b="b"/>
              <a:pathLst>
                <a:path w="821" h="11958" extrusionOk="0">
                  <a:moveTo>
                    <a:pt x="419" y="0"/>
                  </a:moveTo>
                  <a:cubicBezTo>
                    <a:pt x="295" y="0"/>
                    <a:pt x="169" y="58"/>
                    <a:pt x="85" y="173"/>
                  </a:cubicBezTo>
                  <a:lnTo>
                    <a:pt x="1" y="321"/>
                  </a:lnTo>
                  <a:lnTo>
                    <a:pt x="1" y="11548"/>
                  </a:lnTo>
                  <a:cubicBezTo>
                    <a:pt x="1" y="11821"/>
                    <a:pt x="206" y="11958"/>
                    <a:pt x="411" y="11958"/>
                  </a:cubicBezTo>
                  <a:cubicBezTo>
                    <a:pt x="616" y="11958"/>
                    <a:pt x="821" y="11821"/>
                    <a:pt x="821" y="11548"/>
                  </a:cubicBezTo>
                  <a:lnTo>
                    <a:pt x="821" y="321"/>
                  </a:lnTo>
                  <a:lnTo>
                    <a:pt x="737" y="173"/>
                  </a:lnTo>
                  <a:cubicBezTo>
                    <a:pt x="663" y="58"/>
                    <a:pt x="54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3212396" y="3974350"/>
              <a:ext cx="57929" cy="30858"/>
            </a:xfrm>
            <a:custGeom>
              <a:avLst/>
              <a:gdLst/>
              <a:ahLst/>
              <a:cxnLst/>
              <a:rect l="l" t="t" r="r" b="b"/>
              <a:pathLst>
                <a:path w="3869" h="2061" extrusionOk="0">
                  <a:moveTo>
                    <a:pt x="1367" y="0"/>
                  </a:moveTo>
                  <a:cubicBezTo>
                    <a:pt x="0" y="0"/>
                    <a:pt x="0" y="2061"/>
                    <a:pt x="1367" y="2061"/>
                  </a:cubicBezTo>
                  <a:lnTo>
                    <a:pt x="2502" y="2061"/>
                  </a:lnTo>
                  <a:cubicBezTo>
                    <a:pt x="3869" y="2061"/>
                    <a:pt x="3869" y="0"/>
                    <a:pt x="2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3213339" y="3981597"/>
              <a:ext cx="56042" cy="23612"/>
            </a:xfrm>
            <a:custGeom>
              <a:avLst/>
              <a:gdLst/>
              <a:ahLst/>
              <a:cxnLst/>
              <a:rect l="l" t="t" r="r" b="b"/>
              <a:pathLst>
                <a:path w="3743" h="1577" extrusionOk="0">
                  <a:moveTo>
                    <a:pt x="442" y="0"/>
                  </a:moveTo>
                  <a:lnTo>
                    <a:pt x="442" y="0"/>
                  </a:lnTo>
                  <a:cubicBezTo>
                    <a:pt x="0" y="694"/>
                    <a:pt x="484" y="1577"/>
                    <a:pt x="1304" y="1577"/>
                  </a:cubicBezTo>
                  <a:lnTo>
                    <a:pt x="2439" y="1577"/>
                  </a:lnTo>
                  <a:cubicBezTo>
                    <a:pt x="3238" y="1577"/>
                    <a:pt x="3742" y="694"/>
                    <a:pt x="3301" y="0"/>
                  </a:cubicBezTo>
                  <a:lnTo>
                    <a:pt x="3301" y="0"/>
                  </a:lnTo>
                  <a:cubicBezTo>
                    <a:pt x="3112" y="294"/>
                    <a:pt x="2775" y="484"/>
                    <a:pt x="2439" y="484"/>
                  </a:cubicBezTo>
                  <a:lnTo>
                    <a:pt x="1304" y="484"/>
                  </a:lnTo>
                  <a:cubicBezTo>
                    <a:pt x="946" y="484"/>
                    <a:pt x="610" y="294"/>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3199804" y="4118834"/>
              <a:ext cx="83112" cy="36218"/>
            </a:xfrm>
            <a:custGeom>
              <a:avLst/>
              <a:gdLst/>
              <a:ahLst/>
              <a:cxnLst/>
              <a:rect l="l" t="t" r="r" b="b"/>
              <a:pathLst>
                <a:path w="5551" h="2419" extrusionOk="0">
                  <a:moveTo>
                    <a:pt x="0" y="1"/>
                  </a:moveTo>
                  <a:lnTo>
                    <a:pt x="0" y="1830"/>
                  </a:lnTo>
                  <a:cubicBezTo>
                    <a:pt x="0" y="2145"/>
                    <a:pt x="252" y="2418"/>
                    <a:pt x="589" y="2418"/>
                  </a:cubicBezTo>
                  <a:lnTo>
                    <a:pt x="4962" y="2418"/>
                  </a:lnTo>
                  <a:cubicBezTo>
                    <a:pt x="5277" y="2418"/>
                    <a:pt x="5551" y="2145"/>
                    <a:pt x="5551" y="1830"/>
                  </a:cubicBezTo>
                  <a:lnTo>
                    <a:pt x="5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3199804" y="4118834"/>
              <a:ext cx="25199" cy="36218"/>
            </a:xfrm>
            <a:custGeom>
              <a:avLst/>
              <a:gdLst/>
              <a:ahLst/>
              <a:cxnLst/>
              <a:rect l="l" t="t" r="r" b="b"/>
              <a:pathLst>
                <a:path w="1683" h="2419" extrusionOk="0">
                  <a:moveTo>
                    <a:pt x="0" y="1"/>
                  </a:moveTo>
                  <a:lnTo>
                    <a:pt x="0" y="1830"/>
                  </a:lnTo>
                  <a:cubicBezTo>
                    <a:pt x="0" y="2145"/>
                    <a:pt x="252" y="2418"/>
                    <a:pt x="589" y="2418"/>
                  </a:cubicBezTo>
                  <a:lnTo>
                    <a:pt x="1682" y="2418"/>
                  </a:lnTo>
                  <a:cubicBezTo>
                    <a:pt x="1346" y="2418"/>
                    <a:pt x="1072" y="2145"/>
                    <a:pt x="1093" y="1830"/>
                  </a:cubicBezTo>
                  <a:lnTo>
                    <a:pt x="10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3176192" y="4074770"/>
              <a:ext cx="130021" cy="44708"/>
            </a:xfrm>
            <a:custGeom>
              <a:avLst/>
              <a:gdLst/>
              <a:ahLst/>
              <a:cxnLst/>
              <a:rect l="l" t="t" r="r" b="b"/>
              <a:pathLst>
                <a:path w="8684" h="2986" extrusionOk="0">
                  <a:moveTo>
                    <a:pt x="652" y="0"/>
                  </a:moveTo>
                  <a:cubicBezTo>
                    <a:pt x="295" y="0"/>
                    <a:pt x="0" y="295"/>
                    <a:pt x="0" y="652"/>
                  </a:cubicBezTo>
                  <a:lnTo>
                    <a:pt x="0" y="2334"/>
                  </a:lnTo>
                  <a:cubicBezTo>
                    <a:pt x="0" y="2691"/>
                    <a:pt x="295" y="2986"/>
                    <a:pt x="652" y="2986"/>
                  </a:cubicBezTo>
                  <a:lnTo>
                    <a:pt x="8011" y="2986"/>
                  </a:lnTo>
                  <a:cubicBezTo>
                    <a:pt x="8389" y="2986"/>
                    <a:pt x="8683" y="2691"/>
                    <a:pt x="8683" y="2334"/>
                  </a:cubicBezTo>
                  <a:lnTo>
                    <a:pt x="8683" y="673"/>
                  </a:lnTo>
                  <a:cubicBezTo>
                    <a:pt x="8683" y="295"/>
                    <a:pt x="8389" y="0"/>
                    <a:pt x="8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48"/>
            <p:cNvSpPr/>
            <p:nvPr/>
          </p:nvSpPr>
          <p:spPr>
            <a:xfrm>
              <a:off x="3176192" y="4093336"/>
              <a:ext cx="130021" cy="26142"/>
            </a:xfrm>
            <a:custGeom>
              <a:avLst/>
              <a:gdLst/>
              <a:ahLst/>
              <a:cxnLst/>
              <a:rect l="l" t="t" r="r" b="b"/>
              <a:pathLst>
                <a:path w="8684" h="1746" extrusionOk="0">
                  <a:moveTo>
                    <a:pt x="0" y="1"/>
                  </a:moveTo>
                  <a:lnTo>
                    <a:pt x="0" y="1094"/>
                  </a:lnTo>
                  <a:cubicBezTo>
                    <a:pt x="0" y="1451"/>
                    <a:pt x="295" y="1746"/>
                    <a:pt x="652" y="1746"/>
                  </a:cubicBezTo>
                  <a:lnTo>
                    <a:pt x="8011" y="1746"/>
                  </a:lnTo>
                  <a:cubicBezTo>
                    <a:pt x="8389" y="1746"/>
                    <a:pt x="8683" y="1451"/>
                    <a:pt x="8683" y="1094"/>
                  </a:cubicBezTo>
                  <a:lnTo>
                    <a:pt x="8683" y="1"/>
                  </a:lnTo>
                  <a:cubicBezTo>
                    <a:pt x="8683" y="358"/>
                    <a:pt x="8389" y="652"/>
                    <a:pt x="8011" y="652"/>
                  </a:cubicBezTo>
                  <a:lnTo>
                    <a:pt x="652" y="652"/>
                  </a:lnTo>
                  <a:cubicBezTo>
                    <a:pt x="295" y="652"/>
                    <a:pt x="0" y="35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FB45C1D0-F415-C341-B991-56AC6A45CC14}"/>
              </a:ext>
            </a:extLst>
          </p:cNvPr>
          <p:cNvSpPr txBox="1"/>
          <p:nvPr/>
        </p:nvSpPr>
        <p:spPr>
          <a:xfrm>
            <a:off x="433662" y="372162"/>
            <a:ext cx="6487673" cy="369332"/>
          </a:xfrm>
          <a:prstGeom prst="rect">
            <a:avLst/>
          </a:prstGeom>
          <a:noFill/>
        </p:spPr>
        <p:txBody>
          <a:bodyPr wrap="none" rtlCol="0">
            <a:spAutoFit/>
          </a:bodyPr>
          <a:lstStyle/>
          <a:p>
            <a:r>
              <a:rPr lang="en-VN" sz="1800" dirty="0"/>
              <a:t>III. Ý nghĩa tư tưởng trong việc phát huy nguồn lực con người</a:t>
            </a:r>
          </a:p>
        </p:txBody>
      </p:sp>
      <p:pic>
        <p:nvPicPr>
          <p:cNvPr id="7" name="Picture 6">
            <a:extLst>
              <a:ext uri="{FF2B5EF4-FFF2-40B4-BE49-F238E27FC236}">
                <a16:creationId xmlns:a16="http://schemas.microsoft.com/office/drawing/2014/main" id="{0E184382-775F-C144-9C63-8DC2079542B8}"/>
              </a:ext>
            </a:extLst>
          </p:cNvPr>
          <p:cNvPicPr>
            <a:picLocks noChangeAspect="1"/>
          </p:cNvPicPr>
          <p:nvPr/>
        </p:nvPicPr>
        <p:blipFill>
          <a:blip r:embed="rId3"/>
          <a:stretch>
            <a:fillRect/>
          </a:stretch>
        </p:blipFill>
        <p:spPr>
          <a:xfrm>
            <a:off x="3475676" y="637046"/>
            <a:ext cx="3627203" cy="2441868"/>
          </a:xfrm>
          <a:prstGeom prst="rect">
            <a:avLst/>
          </a:prstGeom>
        </p:spPr>
      </p:pic>
    </p:spTree>
    <p:extLst>
      <p:ext uri="{BB962C8B-B14F-4D97-AF65-F5344CB8AC3E}">
        <p14:creationId xmlns:p14="http://schemas.microsoft.com/office/powerpoint/2010/main" val="101758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9" name="Google Shape;619;p48"/>
          <p:cNvSpPr txBox="1">
            <a:spLocks noGrp="1"/>
          </p:cNvSpPr>
          <p:nvPr>
            <p:ph type="subTitle" idx="3"/>
          </p:nvPr>
        </p:nvSpPr>
        <p:spPr>
          <a:xfrm>
            <a:off x="168821" y="2810146"/>
            <a:ext cx="4025827" cy="714600"/>
          </a:xfrm>
          <a:prstGeom prst="rect">
            <a:avLst/>
          </a:prstGeom>
        </p:spPr>
        <p:txBody>
          <a:bodyPr spcFirstLastPara="1" wrap="square" lIns="91425" tIns="91425" rIns="91425" bIns="91425" anchor="ctr" anchorCtr="0">
            <a:noAutofit/>
          </a:bodyPr>
          <a:lstStyle/>
          <a:p>
            <a:pPr lvl="0" algn="l"/>
            <a:r>
              <a:rPr lang="vi-VN" dirty="0"/>
              <a:t>	Về mặt thực tiễn, sự phát triển con người đã trở thành tiêu chí ngày càng quan trọng trong việc xếp hạng các nước trên thế giới</a:t>
            </a:r>
            <a:r>
              <a:rPr lang="en-US" dirty="0"/>
              <a:t>. </a:t>
            </a:r>
            <a:r>
              <a:rPr lang="en-US" dirty="0" err="1"/>
              <a:t>Trong</a:t>
            </a:r>
            <a:r>
              <a:rPr lang="en-US" dirty="0"/>
              <a:t> </a:t>
            </a:r>
            <a:r>
              <a:rPr lang="en-US" dirty="0" err="1"/>
              <a:t>bối</a:t>
            </a:r>
            <a:r>
              <a:rPr lang="en-US" dirty="0"/>
              <a:t> </a:t>
            </a:r>
            <a:r>
              <a:rPr lang="en-US" dirty="0" err="1"/>
              <a:t>cảnh</a:t>
            </a:r>
            <a:r>
              <a:rPr lang="en-US" dirty="0"/>
              <a:t> </a:t>
            </a:r>
            <a:r>
              <a:rPr lang="en-US" dirty="0" err="1"/>
              <a:t>Việt</a:t>
            </a:r>
            <a:r>
              <a:rPr lang="en-US" dirty="0"/>
              <a:t> Nam </a:t>
            </a:r>
            <a:r>
              <a:rPr lang="en-US" dirty="0" err="1"/>
              <a:t>đang</a:t>
            </a:r>
            <a:r>
              <a:rPr lang="en-US" dirty="0"/>
              <a:t> </a:t>
            </a:r>
            <a:r>
              <a:rPr lang="en-US" dirty="0" err="1"/>
              <a:t>hội</a:t>
            </a:r>
            <a:r>
              <a:rPr lang="en-US" dirty="0"/>
              <a:t> </a:t>
            </a:r>
            <a:r>
              <a:rPr lang="en-US" dirty="0" err="1"/>
              <a:t>nhập</a:t>
            </a:r>
            <a:r>
              <a:rPr lang="en-US" dirty="0"/>
              <a:t> </a:t>
            </a:r>
            <a:r>
              <a:rPr lang="en-US" dirty="0" err="1"/>
              <a:t>ngày</a:t>
            </a:r>
            <a:r>
              <a:rPr lang="en-US" dirty="0"/>
              <a:t> </a:t>
            </a:r>
            <a:r>
              <a:rPr lang="en-US" dirty="0" err="1"/>
              <a:t>càng</a:t>
            </a:r>
            <a:r>
              <a:rPr lang="en-US" dirty="0"/>
              <a:t> </a:t>
            </a:r>
            <a:r>
              <a:rPr lang="en-US" dirty="0" err="1"/>
              <a:t>sâu</a:t>
            </a:r>
            <a:r>
              <a:rPr lang="en-US" dirty="0"/>
              <a:t> </a:t>
            </a:r>
            <a:r>
              <a:rPr lang="en-US" dirty="0" err="1"/>
              <a:t>rộng</a:t>
            </a:r>
            <a:r>
              <a:rPr lang="en-US" dirty="0"/>
              <a:t> </a:t>
            </a:r>
            <a:r>
              <a:rPr lang="en-US" dirty="0" err="1"/>
              <a:t>vào</a:t>
            </a:r>
            <a:r>
              <a:rPr lang="en-US" dirty="0"/>
              <a:t> </a:t>
            </a:r>
            <a:r>
              <a:rPr lang="en-US" dirty="0" err="1"/>
              <a:t>nền</a:t>
            </a:r>
            <a:r>
              <a:rPr lang="en-US" dirty="0"/>
              <a:t> </a:t>
            </a:r>
            <a:r>
              <a:rPr lang="en-US" dirty="0" err="1"/>
              <a:t>kinh</a:t>
            </a:r>
            <a:r>
              <a:rPr lang="en-US" dirty="0"/>
              <a:t> </a:t>
            </a:r>
            <a:r>
              <a:rPr lang="en-US" dirty="0" err="1"/>
              <a:t>tế</a:t>
            </a:r>
            <a:r>
              <a:rPr lang="en-US" dirty="0"/>
              <a:t> </a:t>
            </a:r>
            <a:r>
              <a:rPr lang="en-US" dirty="0" err="1"/>
              <a:t>thế</a:t>
            </a:r>
            <a:r>
              <a:rPr lang="en-US" dirty="0"/>
              <a:t> </a:t>
            </a:r>
            <a:r>
              <a:rPr lang="en-US" dirty="0" err="1"/>
              <a:t>giới</a:t>
            </a:r>
            <a:r>
              <a:rPr lang="en-US" dirty="0"/>
              <a:t>, </a:t>
            </a:r>
            <a:r>
              <a:rPr lang="en-US" dirty="0" err="1"/>
              <a:t>nguồn</a:t>
            </a:r>
            <a:r>
              <a:rPr lang="en-US" dirty="0"/>
              <a:t> </a:t>
            </a:r>
            <a:r>
              <a:rPr lang="en-US" dirty="0" err="1"/>
              <a:t>lực</a:t>
            </a:r>
            <a:r>
              <a:rPr lang="en-US" dirty="0"/>
              <a:t> con </a:t>
            </a:r>
            <a:r>
              <a:rPr lang="en-US" dirty="0" err="1"/>
              <a:t>người</a:t>
            </a:r>
            <a:r>
              <a:rPr lang="en-US" dirty="0"/>
              <a:t> </a:t>
            </a:r>
            <a:r>
              <a:rPr lang="en-US" dirty="0" err="1"/>
              <a:t>đóng</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đặc</a:t>
            </a:r>
            <a:r>
              <a:rPr lang="en-US" dirty="0"/>
              <a:t> </a:t>
            </a:r>
            <a:r>
              <a:rPr lang="en-US" dirty="0" err="1"/>
              <a:t>biệt</a:t>
            </a:r>
            <a:r>
              <a:rPr lang="en-US" dirty="0"/>
              <a:t> </a:t>
            </a:r>
            <a:r>
              <a:rPr lang="en-US" dirty="0" err="1"/>
              <a:t>quan</a:t>
            </a:r>
            <a:r>
              <a:rPr lang="en-US" dirty="0"/>
              <a:t> </a:t>
            </a:r>
            <a:r>
              <a:rPr lang="en-US" dirty="0" err="1"/>
              <a:t>trọng</a:t>
            </a:r>
            <a:r>
              <a:rPr lang="en-US" dirty="0"/>
              <a:t> </a:t>
            </a:r>
            <a:r>
              <a:rPr lang="en-US" dirty="0" err="1"/>
              <a:t>để</a:t>
            </a:r>
            <a:r>
              <a:rPr lang="en-US" dirty="0"/>
              <a:t> </a:t>
            </a:r>
            <a:r>
              <a:rPr lang="en-US" dirty="0" err="1"/>
              <a:t>xây</a:t>
            </a:r>
            <a:r>
              <a:rPr lang="en-US" dirty="0"/>
              <a:t> </a:t>
            </a:r>
            <a:r>
              <a:rPr lang="en-US" dirty="0" err="1"/>
              <a:t>dựng</a:t>
            </a:r>
            <a:r>
              <a:rPr lang="en-US" dirty="0"/>
              <a:t> </a:t>
            </a:r>
            <a:r>
              <a:rPr lang="en-US" dirty="0" err="1"/>
              <a:t>và</a:t>
            </a:r>
            <a:r>
              <a:rPr lang="en-US" dirty="0"/>
              <a:t> </a:t>
            </a:r>
            <a:r>
              <a:rPr lang="en-US" dirty="0" err="1"/>
              <a:t>phát</a:t>
            </a:r>
            <a:r>
              <a:rPr lang="en-US" dirty="0"/>
              <a:t> </a:t>
            </a:r>
            <a:r>
              <a:rPr lang="en-US" dirty="0" err="1"/>
              <a:t>triển</a:t>
            </a:r>
            <a:r>
              <a:rPr lang="en-US" dirty="0"/>
              <a:t> </a:t>
            </a:r>
            <a:r>
              <a:rPr lang="en-US" dirty="0" err="1"/>
              <a:t>đất</a:t>
            </a:r>
            <a:r>
              <a:rPr lang="en-US" dirty="0"/>
              <a:t> </a:t>
            </a:r>
            <a:r>
              <a:rPr lang="en-US" dirty="0" err="1"/>
              <a:t>nước</a:t>
            </a:r>
            <a:r>
              <a:rPr lang="en-US" dirty="0"/>
              <a:t>.</a:t>
            </a:r>
            <a:endParaRPr lang="en-VN" dirty="0"/>
          </a:p>
        </p:txBody>
      </p:sp>
      <p:grpSp>
        <p:nvGrpSpPr>
          <p:cNvPr id="649" name="Google Shape;649;p48"/>
          <p:cNvGrpSpPr/>
          <p:nvPr/>
        </p:nvGrpSpPr>
        <p:grpSpPr>
          <a:xfrm>
            <a:off x="1787402" y="841540"/>
            <a:ext cx="788664" cy="639477"/>
            <a:chOff x="3952456" y="1524280"/>
            <a:chExt cx="370195" cy="300154"/>
          </a:xfrm>
        </p:grpSpPr>
        <p:sp>
          <p:nvSpPr>
            <p:cNvPr id="650" name="Google Shape;650;p48"/>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48"/>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a:extLst>
              <a:ext uri="{FF2B5EF4-FFF2-40B4-BE49-F238E27FC236}">
                <a16:creationId xmlns:a16="http://schemas.microsoft.com/office/drawing/2014/main" id="{47B1D27C-940C-FC44-A5BC-7101AE57090A}"/>
              </a:ext>
            </a:extLst>
          </p:cNvPr>
          <p:cNvSpPr txBox="1"/>
          <p:nvPr/>
        </p:nvSpPr>
        <p:spPr>
          <a:xfrm>
            <a:off x="574158" y="354858"/>
            <a:ext cx="5995514" cy="338554"/>
          </a:xfrm>
          <a:prstGeom prst="rect">
            <a:avLst/>
          </a:prstGeom>
          <a:noFill/>
        </p:spPr>
        <p:txBody>
          <a:bodyPr wrap="square">
            <a:spAutoFit/>
          </a:bodyPr>
          <a:lstStyle/>
          <a:p>
            <a:r>
              <a:rPr lang="en-VN" sz="1600" dirty="0"/>
              <a:t>III. Ý nghĩa tư tưởng trong việc phát huy nguồn lực con người</a:t>
            </a:r>
          </a:p>
        </p:txBody>
      </p:sp>
      <p:pic>
        <p:nvPicPr>
          <p:cNvPr id="6" name="Picture 5">
            <a:extLst>
              <a:ext uri="{FF2B5EF4-FFF2-40B4-BE49-F238E27FC236}">
                <a16:creationId xmlns:a16="http://schemas.microsoft.com/office/drawing/2014/main" id="{1804418D-D147-1B42-AD21-9DE172A01AE5}"/>
              </a:ext>
            </a:extLst>
          </p:cNvPr>
          <p:cNvPicPr>
            <a:picLocks noChangeAspect="1"/>
          </p:cNvPicPr>
          <p:nvPr/>
        </p:nvPicPr>
        <p:blipFill>
          <a:blip r:embed="rId3"/>
          <a:stretch>
            <a:fillRect/>
          </a:stretch>
        </p:blipFill>
        <p:spPr>
          <a:xfrm>
            <a:off x="4588966" y="1199313"/>
            <a:ext cx="4131393" cy="32216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2" name="TextBox 1">
            <a:extLst>
              <a:ext uri="{FF2B5EF4-FFF2-40B4-BE49-F238E27FC236}">
                <a16:creationId xmlns:a16="http://schemas.microsoft.com/office/drawing/2014/main" id="{A643F156-4903-6344-ACE6-C4A7959458B1}"/>
              </a:ext>
            </a:extLst>
          </p:cNvPr>
          <p:cNvSpPr txBox="1"/>
          <p:nvPr/>
        </p:nvSpPr>
        <p:spPr>
          <a:xfrm>
            <a:off x="419986" y="435936"/>
            <a:ext cx="8304028" cy="1815882"/>
          </a:xfrm>
          <a:prstGeom prst="rect">
            <a:avLst/>
          </a:prstGeom>
          <a:noFill/>
        </p:spPr>
        <p:txBody>
          <a:bodyPr wrap="square" rtlCol="0">
            <a:spAutoFit/>
          </a:bodyPr>
          <a:lstStyle/>
          <a:p>
            <a:r>
              <a:rPr lang="en-US" sz="1600" dirty="0" err="1"/>
              <a:t>Từ</a:t>
            </a:r>
            <a:r>
              <a:rPr lang="en-US" sz="1600" dirty="0"/>
              <a:t> </a:t>
            </a:r>
            <a:r>
              <a:rPr lang="en-US" sz="1600" dirty="0" err="1"/>
              <a:t>ý</a:t>
            </a:r>
            <a:r>
              <a:rPr lang="en-US" sz="1600" dirty="0"/>
              <a:t> </a:t>
            </a:r>
            <a:r>
              <a:rPr lang="en-US" sz="1600" dirty="0" err="1"/>
              <a:t>nghĩa</a:t>
            </a:r>
            <a:r>
              <a:rPr lang="en-US" sz="1600" dirty="0"/>
              <a:t> </a:t>
            </a:r>
            <a:r>
              <a:rPr lang="en-US" sz="1600" dirty="0" err="1"/>
              <a:t>về</a:t>
            </a:r>
            <a:r>
              <a:rPr lang="en-US" sz="1600" dirty="0"/>
              <a:t> </a:t>
            </a:r>
            <a:r>
              <a:rPr lang="en-US" sz="1600" dirty="0" err="1"/>
              <a:t>mặt</a:t>
            </a:r>
            <a:r>
              <a:rPr lang="en-US" sz="1600" dirty="0"/>
              <a:t> </a:t>
            </a:r>
            <a:r>
              <a:rPr lang="en-US" sz="1600" dirty="0" err="1"/>
              <a:t>lý</a:t>
            </a:r>
            <a:r>
              <a:rPr lang="en-US" sz="1600" dirty="0"/>
              <a:t> </a:t>
            </a:r>
            <a:r>
              <a:rPr lang="en-US" sz="1600" dirty="0" err="1"/>
              <a:t>luận</a:t>
            </a:r>
            <a:r>
              <a:rPr lang="en-US" sz="1600" dirty="0"/>
              <a:t> </a:t>
            </a:r>
            <a:r>
              <a:rPr lang="en-US" sz="1600" dirty="0" err="1"/>
              <a:t>và</a:t>
            </a:r>
            <a:r>
              <a:rPr lang="en-US" sz="1600" dirty="0"/>
              <a:t> </a:t>
            </a:r>
            <a:r>
              <a:rPr lang="en-US" sz="1600" dirty="0" err="1"/>
              <a:t>thực</a:t>
            </a:r>
            <a:r>
              <a:rPr lang="en-US" sz="1600" dirty="0"/>
              <a:t> </a:t>
            </a:r>
            <a:r>
              <a:rPr lang="en-US" sz="1600" dirty="0" err="1"/>
              <a:t>tiễn</a:t>
            </a:r>
            <a:r>
              <a:rPr lang="en-US" sz="1600" dirty="0"/>
              <a:t> </a:t>
            </a:r>
            <a:r>
              <a:rPr lang="en-US" sz="1600" dirty="0" err="1"/>
              <a:t>của</a:t>
            </a:r>
            <a:r>
              <a:rPr lang="en-US" sz="1600" dirty="0"/>
              <a:t> </a:t>
            </a:r>
            <a:r>
              <a:rPr lang="en-US" sz="1600" dirty="0" err="1"/>
              <a:t>tư</a:t>
            </a:r>
            <a:r>
              <a:rPr lang="en-US" sz="1600" dirty="0"/>
              <a:t> </a:t>
            </a:r>
            <a:r>
              <a:rPr lang="en-US" sz="1600" dirty="0" err="1"/>
              <a:t>tưởng</a:t>
            </a:r>
            <a:r>
              <a:rPr lang="en-US" sz="1600" dirty="0"/>
              <a:t> HCM </a:t>
            </a:r>
            <a:r>
              <a:rPr lang="en-US" sz="1600" dirty="0" err="1"/>
              <a:t>về</a:t>
            </a:r>
            <a:r>
              <a:rPr lang="en-US" sz="1600" dirty="0"/>
              <a:t> </a:t>
            </a:r>
            <a:r>
              <a:rPr lang="vi-VN" sz="1600" dirty="0"/>
              <a:t>vai trò của con người ,chiến lược trồng người trong phát huy nguồn lực con người ở Việt Nam hiện nay</a:t>
            </a:r>
            <a:r>
              <a:rPr lang="en-US" sz="1600" dirty="0"/>
              <a:t> </a:t>
            </a:r>
            <a:r>
              <a:rPr lang="en-US" sz="1600" dirty="0" err="1"/>
              <a:t>có</a:t>
            </a:r>
            <a:r>
              <a:rPr lang="en-US" sz="1600" dirty="0"/>
              <a:t> </a:t>
            </a:r>
            <a:r>
              <a:rPr lang="en-US" sz="1600" dirty="0" err="1"/>
              <a:t>thể</a:t>
            </a:r>
            <a:r>
              <a:rPr lang="en-US" sz="1600" dirty="0"/>
              <a:t> </a:t>
            </a:r>
            <a:r>
              <a:rPr lang="en-US" sz="1600" dirty="0" err="1"/>
              <a:t>thấy</a:t>
            </a:r>
            <a:r>
              <a:rPr lang="en-US" sz="1600" dirty="0"/>
              <a:t> </a:t>
            </a:r>
            <a:r>
              <a:rPr lang="en-US" sz="1600" dirty="0" err="1"/>
              <a:t>rằng</a:t>
            </a:r>
            <a:r>
              <a:rPr lang="en-US" sz="1600" dirty="0"/>
              <a:t>: </a:t>
            </a:r>
            <a:endParaRPr lang="en-VN" sz="1600" dirty="0"/>
          </a:p>
          <a:p>
            <a:endParaRPr lang="en-VN" sz="1600" dirty="0"/>
          </a:p>
          <a:p>
            <a:endParaRPr lang="en-VN" sz="1600" dirty="0"/>
          </a:p>
          <a:p>
            <a:endParaRPr lang="en-VN" sz="1600" dirty="0"/>
          </a:p>
          <a:p>
            <a:endParaRPr lang="en-VN" sz="1600" dirty="0"/>
          </a:p>
        </p:txBody>
      </p:sp>
      <p:sp>
        <p:nvSpPr>
          <p:cNvPr id="3" name="TextBox 2">
            <a:extLst>
              <a:ext uri="{FF2B5EF4-FFF2-40B4-BE49-F238E27FC236}">
                <a16:creationId xmlns:a16="http://schemas.microsoft.com/office/drawing/2014/main" id="{FE83F163-9122-3443-A01C-7149ECB38261}"/>
              </a:ext>
            </a:extLst>
          </p:cNvPr>
          <p:cNvSpPr txBox="1"/>
          <p:nvPr/>
        </p:nvSpPr>
        <p:spPr>
          <a:xfrm>
            <a:off x="233916" y="1214958"/>
            <a:ext cx="4561368" cy="4016484"/>
          </a:xfrm>
          <a:prstGeom prst="rect">
            <a:avLst/>
          </a:prstGeom>
          <a:noFill/>
        </p:spPr>
        <p:txBody>
          <a:bodyPr wrap="square" rtlCol="0">
            <a:spAutoFit/>
          </a:bodyPr>
          <a:lstStyle/>
          <a:p>
            <a:r>
              <a:rPr lang="en-VN" sz="1500" dirty="0"/>
              <a:t>=&gt; </a:t>
            </a:r>
            <a:r>
              <a:rPr lang="vi-VN" sz="1500" dirty="0"/>
              <a:t>Vấn đề phát huy nhân tố con người được Hồ Chí Minh đề cập với nội dung sâu sắc và toàn diện, đầy tính cách mạng và khoa học. Không chỉ đánh giá cao vị trí, vai trò của con người, thấy được tính tất yếu của vấn đề phát huy nhân tố con người, Hồ Chí Minh còn xây dựng được một hệ thống các giải pháp toàn diện, coi việc thực hiện đúng đắn các giải pháp đó là khâu then chốt, quyết định thành công</a:t>
            </a:r>
            <a:endParaRPr lang="en-VN" sz="1500" dirty="0"/>
          </a:p>
          <a:p>
            <a:r>
              <a:rPr lang="en-US" sz="1500" dirty="0"/>
              <a:t>=&gt; </a:t>
            </a:r>
            <a:r>
              <a:rPr lang="en-US" sz="1500" dirty="0" err="1"/>
              <a:t>Tư</a:t>
            </a:r>
            <a:r>
              <a:rPr lang="en-US" sz="1500" dirty="0"/>
              <a:t> </a:t>
            </a:r>
            <a:r>
              <a:rPr lang="en-US" sz="1500" dirty="0" err="1"/>
              <a:t>tưởng</a:t>
            </a:r>
            <a:r>
              <a:rPr lang="en-US" sz="1500" dirty="0"/>
              <a:t> </a:t>
            </a:r>
            <a:r>
              <a:rPr lang="en-US" sz="1500" dirty="0" err="1"/>
              <a:t>Hồ</a:t>
            </a:r>
            <a:r>
              <a:rPr lang="en-US" sz="1500" dirty="0"/>
              <a:t> </a:t>
            </a:r>
            <a:r>
              <a:rPr lang="en-US" sz="1500" dirty="0" err="1"/>
              <a:t>Chí</a:t>
            </a:r>
            <a:r>
              <a:rPr lang="en-US" sz="1500" dirty="0"/>
              <a:t> Minh </a:t>
            </a:r>
            <a:r>
              <a:rPr lang="en-US" sz="1500" dirty="0" err="1"/>
              <a:t>về</a:t>
            </a:r>
            <a:r>
              <a:rPr lang="en-US" sz="1500" dirty="0"/>
              <a:t> </a:t>
            </a:r>
            <a:r>
              <a:rPr lang="en-US" sz="1500" dirty="0" err="1"/>
              <a:t>vai</a:t>
            </a:r>
            <a:r>
              <a:rPr lang="en-US" sz="1500" dirty="0"/>
              <a:t> </a:t>
            </a:r>
            <a:r>
              <a:rPr lang="en-US" sz="1500" dirty="0" err="1"/>
              <a:t>trò</a:t>
            </a:r>
            <a:r>
              <a:rPr lang="en-US" sz="1500" dirty="0"/>
              <a:t> </a:t>
            </a:r>
            <a:r>
              <a:rPr lang="en-US" sz="1500" dirty="0" err="1"/>
              <a:t>của</a:t>
            </a:r>
            <a:r>
              <a:rPr lang="en-US" sz="1500" dirty="0"/>
              <a:t> con </a:t>
            </a:r>
            <a:r>
              <a:rPr lang="en-US" sz="1500" dirty="0" err="1"/>
              <a:t>người</a:t>
            </a:r>
            <a:r>
              <a:rPr lang="en-US" sz="1500" dirty="0"/>
              <a:t> </a:t>
            </a:r>
            <a:r>
              <a:rPr lang="en-US" sz="1500" dirty="0" err="1"/>
              <a:t>và</a:t>
            </a:r>
            <a:r>
              <a:rPr lang="en-US" sz="1500" dirty="0"/>
              <a:t> </a:t>
            </a:r>
            <a:r>
              <a:rPr lang="en-US" sz="1500" dirty="0" err="1"/>
              <a:t>phát</a:t>
            </a:r>
            <a:r>
              <a:rPr lang="en-US" sz="1500" dirty="0"/>
              <a:t> </a:t>
            </a:r>
            <a:r>
              <a:rPr lang="en-US" sz="1500" dirty="0" err="1"/>
              <a:t>huy</a:t>
            </a:r>
            <a:r>
              <a:rPr lang="en-US" sz="1500" dirty="0"/>
              <a:t> </a:t>
            </a:r>
            <a:r>
              <a:rPr lang="en-US" sz="1500" dirty="0" err="1"/>
              <a:t>nhân</a:t>
            </a:r>
            <a:r>
              <a:rPr lang="en-US" sz="1500" dirty="0"/>
              <a:t> </a:t>
            </a:r>
            <a:r>
              <a:rPr lang="en-US" sz="1500" dirty="0" err="1"/>
              <a:t>tố</a:t>
            </a:r>
            <a:r>
              <a:rPr lang="en-US" sz="1500" dirty="0"/>
              <a:t> con </a:t>
            </a:r>
            <a:r>
              <a:rPr lang="en-US" sz="1500" dirty="0" err="1"/>
              <a:t>người</a:t>
            </a:r>
            <a:r>
              <a:rPr lang="en-US" sz="1500" dirty="0"/>
              <a:t> </a:t>
            </a:r>
            <a:r>
              <a:rPr lang="en-US" sz="1500" dirty="0" err="1"/>
              <a:t>trong</a:t>
            </a:r>
            <a:r>
              <a:rPr lang="en-US" sz="1500" dirty="0"/>
              <a:t> </a:t>
            </a:r>
            <a:r>
              <a:rPr lang="en-US" sz="1500" dirty="0" err="1"/>
              <a:t>sự</a:t>
            </a:r>
            <a:r>
              <a:rPr lang="en-US" sz="1500" dirty="0"/>
              <a:t> </a:t>
            </a:r>
            <a:r>
              <a:rPr lang="en-US" sz="1500" dirty="0" err="1"/>
              <a:t>nghiệp</a:t>
            </a:r>
            <a:r>
              <a:rPr lang="en-US" sz="1500" dirty="0"/>
              <a:t> </a:t>
            </a:r>
            <a:r>
              <a:rPr lang="en-US" sz="1500" dirty="0" err="1"/>
              <a:t>cách</a:t>
            </a:r>
            <a:r>
              <a:rPr lang="en-US" sz="1500" dirty="0"/>
              <a:t> </a:t>
            </a:r>
            <a:r>
              <a:rPr lang="en-US" sz="1500" dirty="0" err="1"/>
              <a:t>mạng</a:t>
            </a:r>
            <a:r>
              <a:rPr lang="en-US" sz="1500" dirty="0"/>
              <a:t> </a:t>
            </a:r>
            <a:r>
              <a:rPr lang="en-US" sz="1500" dirty="0" err="1"/>
              <a:t>có</a:t>
            </a:r>
            <a:r>
              <a:rPr lang="en-US" sz="1500" dirty="0"/>
              <a:t> </a:t>
            </a:r>
            <a:r>
              <a:rPr lang="en-US" sz="1500" dirty="0" err="1"/>
              <a:t>nội</a:t>
            </a:r>
            <a:r>
              <a:rPr lang="en-US" sz="1500" dirty="0"/>
              <a:t> dung </a:t>
            </a:r>
            <a:r>
              <a:rPr lang="en-US" sz="1500" dirty="0" err="1"/>
              <a:t>rộng</a:t>
            </a:r>
            <a:r>
              <a:rPr lang="en-US" sz="1500" dirty="0"/>
              <a:t> </a:t>
            </a:r>
            <a:r>
              <a:rPr lang="en-US" sz="1500" dirty="0" err="1"/>
              <a:t>lớn</a:t>
            </a:r>
            <a:r>
              <a:rPr lang="en-US" sz="1500" dirty="0"/>
              <a:t>, </a:t>
            </a:r>
            <a:r>
              <a:rPr lang="en-US" sz="1500" dirty="0" err="1"/>
              <a:t>sâu</a:t>
            </a:r>
            <a:r>
              <a:rPr lang="en-US" sz="1500" dirty="0"/>
              <a:t> </a:t>
            </a:r>
            <a:r>
              <a:rPr lang="en-US" sz="1500" dirty="0" err="1"/>
              <a:t>sắc</a:t>
            </a:r>
            <a:r>
              <a:rPr lang="en-US" sz="1500" dirty="0"/>
              <a:t> </a:t>
            </a:r>
            <a:r>
              <a:rPr lang="en-US" sz="1500" dirty="0" err="1"/>
              <a:t>và</a:t>
            </a:r>
            <a:r>
              <a:rPr lang="en-US" sz="1500" dirty="0"/>
              <a:t> </a:t>
            </a:r>
            <a:r>
              <a:rPr lang="en-US" sz="1500" dirty="0" err="1"/>
              <a:t>luôn</a:t>
            </a:r>
            <a:r>
              <a:rPr lang="en-US" sz="1500" dirty="0"/>
              <a:t> </a:t>
            </a:r>
            <a:r>
              <a:rPr lang="en-US" sz="1500" dirty="0" err="1"/>
              <a:t>luôn</a:t>
            </a:r>
            <a:r>
              <a:rPr lang="en-US" sz="1500" dirty="0"/>
              <a:t> </a:t>
            </a:r>
            <a:r>
              <a:rPr lang="en-US" sz="1500" dirty="0" err="1"/>
              <a:t>mới</a:t>
            </a:r>
            <a:r>
              <a:rPr lang="en-US" sz="1500" dirty="0"/>
              <a:t>, </a:t>
            </a:r>
            <a:r>
              <a:rPr lang="en-US" sz="1500" dirty="0" err="1"/>
              <a:t>đầy</a:t>
            </a:r>
            <a:r>
              <a:rPr lang="en-US" sz="1500" dirty="0"/>
              <a:t> </a:t>
            </a:r>
            <a:r>
              <a:rPr lang="en-US" sz="1500" dirty="0" err="1"/>
              <a:t>sáng</a:t>
            </a:r>
            <a:r>
              <a:rPr lang="en-US" sz="1500" dirty="0"/>
              <a:t> </a:t>
            </a:r>
            <a:r>
              <a:rPr lang="en-US" sz="1500" dirty="0" err="1"/>
              <a:t>tạo</a:t>
            </a:r>
            <a:r>
              <a:rPr lang="en-US" sz="1500" dirty="0"/>
              <a:t>. </a:t>
            </a:r>
            <a:r>
              <a:rPr lang="en-US" sz="1500" dirty="0" err="1"/>
              <a:t>Tư</a:t>
            </a:r>
            <a:r>
              <a:rPr lang="en-US" sz="1500" dirty="0"/>
              <a:t> </a:t>
            </a:r>
            <a:r>
              <a:rPr lang="en-US" sz="1500" dirty="0" err="1"/>
              <a:t>tưởng</a:t>
            </a:r>
            <a:r>
              <a:rPr lang="en-US" sz="1500" dirty="0"/>
              <a:t> </a:t>
            </a:r>
            <a:r>
              <a:rPr lang="en-US" sz="1500" dirty="0" err="1"/>
              <a:t>ấy</a:t>
            </a:r>
            <a:r>
              <a:rPr lang="en-US" sz="1500" dirty="0"/>
              <a:t> </a:t>
            </a:r>
            <a:r>
              <a:rPr lang="en-US" sz="1500" dirty="0" err="1"/>
              <a:t>giúp</a:t>
            </a:r>
            <a:r>
              <a:rPr lang="en-US" sz="1500" dirty="0"/>
              <a:t> </a:t>
            </a:r>
            <a:r>
              <a:rPr lang="en-US" sz="1500" dirty="0" err="1"/>
              <a:t>chúng</a:t>
            </a:r>
            <a:r>
              <a:rPr lang="en-US" sz="1500" dirty="0"/>
              <a:t> ta </a:t>
            </a:r>
            <a:r>
              <a:rPr lang="en-US" sz="1500" dirty="0" err="1"/>
              <a:t>tìm</a:t>
            </a:r>
            <a:r>
              <a:rPr lang="en-US" sz="1500" dirty="0"/>
              <a:t> </a:t>
            </a:r>
            <a:r>
              <a:rPr lang="en-US" sz="1500" dirty="0" err="1"/>
              <a:t>thấy</a:t>
            </a:r>
            <a:r>
              <a:rPr lang="en-US" sz="1500" dirty="0"/>
              <a:t> </a:t>
            </a:r>
            <a:r>
              <a:rPr lang="en-US" sz="1500" dirty="0" err="1"/>
              <a:t>sức</a:t>
            </a:r>
            <a:r>
              <a:rPr lang="en-US" sz="1500" dirty="0"/>
              <a:t> </a:t>
            </a:r>
            <a:r>
              <a:rPr lang="en-US" sz="1500" dirty="0" err="1"/>
              <a:t>mạnh</a:t>
            </a:r>
            <a:r>
              <a:rPr lang="en-US" sz="1500" dirty="0"/>
              <a:t> </a:t>
            </a:r>
            <a:r>
              <a:rPr lang="en-US" sz="1500" dirty="0" err="1"/>
              <a:t>trong</a:t>
            </a:r>
            <a:r>
              <a:rPr lang="en-US" sz="1500" dirty="0"/>
              <a:t> </a:t>
            </a:r>
            <a:r>
              <a:rPr lang="en-US" sz="1500" dirty="0" err="1"/>
              <a:t>công</a:t>
            </a:r>
            <a:r>
              <a:rPr lang="en-US" sz="1500" dirty="0"/>
              <a:t> </a:t>
            </a:r>
            <a:r>
              <a:rPr lang="en-US" sz="1500" dirty="0" err="1"/>
              <a:t>việc</a:t>
            </a:r>
            <a:r>
              <a:rPr lang="en-US" sz="1500" dirty="0"/>
              <a:t> </a:t>
            </a:r>
            <a:r>
              <a:rPr lang="en-US" sz="1500" dirty="0" err="1"/>
              <a:t>của</a:t>
            </a:r>
            <a:r>
              <a:rPr lang="en-US" sz="1500" dirty="0"/>
              <a:t> </a:t>
            </a:r>
            <a:r>
              <a:rPr lang="en-US" sz="1500" dirty="0" err="1"/>
              <a:t>mình</a:t>
            </a:r>
            <a:r>
              <a:rPr lang="en-US" sz="1500" dirty="0"/>
              <a:t>, </a:t>
            </a:r>
            <a:r>
              <a:rPr lang="en-US" sz="1500" dirty="0" err="1"/>
              <a:t>dù</a:t>
            </a:r>
            <a:r>
              <a:rPr lang="en-US" sz="1500" dirty="0"/>
              <a:t> </a:t>
            </a:r>
            <a:r>
              <a:rPr lang="en-US" sz="1500" dirty="0" err="1"/>
              <a:t>ở</a:t>
            </a:r>
            <a:r>
              <a:rPr lang="en-US" sz="1500" dirty="0"/>
              <a:t> </a:t>
            </a:r>
            <a:r>
              <a:rPr lang="en-US" sz="1500" dirty="0" err="1"/>
              <a:t>bất</a:t>
            </a:r>
            <a:r>
              <a:rPr lang="en-US" sz="1500" dirty="0"/>
              <a:t> </a:t>
            </a:r>
            <a:r>
              <a:rPr lang="en-US" sz="1500" dirty="0" err="1"/>
              <a:t>cứ</a:t>
            </a:r>
            <a:r>
              <a:rPr lang="en-US" sz="1500" dirty="0"/>
              <a:t> </a:t>
            </a:r>
            <a:r>
              <a:rPr lang="en-US" sz="1500" dirty="0" err="1"/>
              <a:t>lĩnh</a:t>
            </a:r>
            <a:r>
              <a:rPr lang="en-US" sz="1500" dirty="0"/>
              <a:t> </a:t>
            </a:r>
            <a:r>
              <a:rPr lang="en-US" sz="1500" dirty="0" err="1"/>
              <a:t>vực</a:t>
            </a:r>
            <a:r>
              <a:rPr lang="en-US" sz="1500" dirty="0"/>
              <a:t> </a:t>
            </a:r>
            <a:r>
              <a:rPr lang="en-US" sz="1500" dirty="0" err="1"/>
              <a:t>nào</a:t>
            </a:r>
            <a:r>
              <a:rPr lang="en-US" sz="1500" dirty="0"/>
              <a:t>, </a:t>
            </a:r>
            <a:r>
              <a:rPr lang="en-US" sz="1500" dirty="0" err="1"/>
              <a:t>nếu</a:t>
            </a:r>
            <a:r>
              <a:rPr lang="en-US" sz="1500" dirty="0"/>
              <a:t> </a:t>
            </a:r>
            <a:r>
              <a:rPr lang="en-US" sz="1500" dirty="0" err="1"/>
              <a:t>biết</a:t>
            </a:r>
            <a:r>
              <a:rPr lang="en-US" sz="1500" dirty="0"/>
              <a:t> </a:t>
            </a:r>
            <a:r>
              <a:rPr lang="en-US" sz="1500" dirty="0" err="1"/>
              <a:t>phát</a:t>
            </a:r>
            <a:r>
              <a:rPr lang="en-US" sz="1500" dirty="0"/>
              <a:t> </a:t>
            </a:r>
            <a:r>
              <a:rPr lang="en-US" sz="1500" dirty="0" err="1"/>
              <a:t>huy</a:t>
            </a:r>
            <a:r>
              <a:rPr lang="en-US" sz="1500" dirty="0"/>
              <a:t> </a:t>
            </a:r>
            <a:r>
              <a:rPr lang="en-US" sz="1500" dirty="0" err="1"/>
              <a:t>nhân</a:t>
            </a:r>
            <a:r>
              <a:rPr lang="en-US" sz="1500" dirty="0"/>
              <a:t> </a:t>
            </a:r>
            <a:r>
              <a:rPr lang="en-US" sz="1500" dirty="0" err="1"/>
              <a:t>tố</a:t>
            </a:r>
            <a:r>
              <a:rPr lang="en-US" sz="1500" dirty="0"/>
              <a:t> con </a:t>
            </a:r>
            <a:r>
              <a:rPr lang="en-US" sz="1500" dirty="0" err="1"/>
              <a:t>người</a:t>
            </a:r>
            <a:r>
              <a:rPr lang="en-US" sz="1500" dirty="0"/>
              <a:t> </a:t>
            </a:r>
            <a:r>
              <a:rPr lang="en-US" sz="1500" dirty="0" err="1"/>
              <a:t>thì</a:t>
            </a:r>
            <a:r>
              <a:rPr lang="en-US" sz="1500" dirty="0"/>
              <a:t> </a:t>
            </a:r>
            <a:r>
              <a:rPr lang="en-US" sz="1500" dirty="0" err="1"/>
              <a:t>nhất</a:t>
            </a:r>
            <a:r>
              <a:rPr lang="en-US" sz="1500" dirty="0"/>
              <a:t> </a:t>
            </a:r>
            <a:r>
              <a:rPr lang="en-US" sz="1500" dirty="0" err="1"/>
              <a:t>định</a:t>
            </a:r>
            <a:r>
              <a:rPr lang="en-US" sz="1500" dirty="0"/>
              <a:t> </a:t>
            </a:r>
            <a:r>
              <a:rPr lang="en-US" sz="1500" dirty="0" err="1"/>
              <a:t>sẽ</a:t>
            </a:r>
            <a:r>
              <a:rPr lang="en-US" sz="1500" dirty="0"/>
              <a:t> </a:t>
            </a:r>
            <a:r>
              <a:rPr lang="en-US" sz="1500" dirty="0" err="1"/>
              <a:t>thành</a:t>
            </a:r>
            <a:r>
              <a:rPr lang="en-US" sz="1500" dirty="0"/>
              <a:t> </a:t>
            </a:r>
            <a:r>
              <a:rPr lang="en-US" sz="1500" dirty="0" err="1"/>
              <a:t>công</a:t>
            </a:r>
            <a:r>
              <a:rPr lang="en-US" sz="1500" dirty="0"/>
              <a:t>.</a:t>
            </a:r>
            <a:endParaRPr lang="en-VN" sz="1500" dirty="0"/>
          </a:p>
          <a:p>
            <a:endParaRPr lang="en-VN" sz="1500" dirty="0"/>
          </a:p>
        </p:txBody>
      </p:sp>
      <p:pic>
        <p:nvPicPr>
          <p:cNvPr id="819" name="Picture 818">
            <a:extLst>
              <a:ext uri="{FF2B5EF4-FFF2-40B4-BE49-F238E27FC236}">
                <a16:creationId xmlns:a16="http://schemas.microsoft.com/office/drawing/2014/main" id="{06A57678-4AC5-7A48-A922-0884E2C86D78}"/>
              </a:ext>
            </a:extLst>
          </p:cNvPr>
          <p:cNvPicPr>
            <a:picLocks noChangeAspect="1"/>
          </p:cNvPicPr>
          <p:nvPr/>
        </p:nvPicPr>
        <p:blipFill>
          <a:blip r:embed="rId3"/>
          <a:stretch>
            <a:fillRect/>
          </a:stretch>
        </p:blipFill>
        <p:spPr>
          <a:xfrm>
            <a:off x="4700256" y="1214958"/>
            <a:ext cx="4118787" cy="3203501"/>
          </a:xfrm>
          <a:prstGeom prst="rect">
            <a:avLst/>
          </a:prstGeom>
        </p:spPr>
      </p:pic>
    </p:spTree>
    <p:extLst>
      <p:ext uri="{BB962C8B-B14F-4D97-AF65-F5344CB8AC3E}">
        <p14:creationId xmlns:p14="http://schemas.microsoft.com/office/powerpoint/2010/main" val="2681075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2" name="TextBox 1">
            <a:extLst>
              <a:ext uri="{FF2B5EF4-FFF2-40B4-BE49-F238E27FC236}">
                <a16:creationId xmlns:a16="http://schemas.microsoft.com/office/drawing/2014/main" id="{A643F156-4903-6344-ACE6-C4A7959458B1}"/>
              </a:ext>
            </a:extLst>
          </p:cNvPr>
          <p:cNvSpPr txBox="1"/>
          <p:nvPr/>
        </p:nvSpPr>
        <p:spPr>
          <a:xfrm>
            <a:off x="419986" y="435936"/>
            <a:ext cx="8304028" cy="1815882"/>
          </a:xfrm>
          <a:prstGeom prst="rect">
            <a:avLst/>
          </a:prstGeom>
          <a:noFill/>
        </p:spPr>
        <p:txBody>
          <a:bodyPr wrap="square" rtlCol="0">
            <a:spAutoFit/>
          </a:bodyPr>
          <a:lstStyle/>
          <a:p>
            <a:r>
              <a:rPr lang="en-US" sz="1600" dirty="0" err="1"/>
              <a:t>Từ</a:t>
            </a:r>
            <a:r>
              <a:rPr lang="en-US" sz="1600" dirty="0"/>
              <a:t> </a:t>
            </a:r>
            <a:r>
              <a:rPr lang="en-US" sz="1600" dirty="0" err="1"/>
              <a:t>ý</a:t>
            </a:r>
            <a:r>
              <a:rPr lang="en-US" sz="1600" dirty="0"/>
              <a:t> </a:t>
            </a:r>
            <a:r>
              <a:rPr lang="en-US" sz="1600" dirty="0" err="1"/>
              <a:t>nghĩa</a:t>
            </a:r>
            <a:r>
              <a:rPr lang="en-US" sz="1600" dirty="0"/>
              <a:t> </a:t>
            </a:r>
            <a:r>
              <a:rPr lang="en-US" sz="1600" dirty="0" err="1"/>
              <a:t>về</a:t>
            </a:r>
            <a:r>
              <a:rPr lang="en-US" sz="1600" dirty="0"/>
              <a:t> </a:t>
            </a:r>
            <a:r>
              <a:rPr lang="en-US" sz="1600" dirty="0" err="1"/>
              <a:t>mặt</a:t>
            </a:r>
            <a:r>
              <a:rPr lang="en-US" sz="1600" dirty="0"/>
              <a:t> </a:t>
            </a:r>
            <a:r>
              <a:rPr lang="en-US" sz="1600" dirty="0" err="1"/>
              <a:t>lý</a:t>
            </a:r>
            <a:r>
              <a:rPr lang="en-US" sz="1600" dirty="0"/>
              <a:t> </a:t>
            </a:r>
            <a:r>
              <a:rPr lang="en-US" sz="1600" dirty="0" err="1"/>
              <a:t>luận</a:t>
            </a:r>
            <a:r>
              <a:rPr lang="en-US" sz="1600" dirty="0"/>
              <a:t> </a:t>
            </a:r>
            <a:r>
              <a:rPr lang="en-US" sz="1600" dirty="0" err="1"/>
              <a:t>và</a:t>
            </a:r>
            <a:r>
              <a:rPr lang="en-US" sz="1600" dirty="0"/>
              <a:t> </a:t>
            </a:r>
            <a:r>
              <a:rPr lang="en-US" sz="1600" dirty="0" err="1"/>
              <a:t>thực</a:t>
            </a:r>
            <a:r>
              <a:rPr lang="en-US" sz="1600" dirty="0"/>
              <a:t> </a:t>
            </a:r>
            <a:r>
              <a:rPr lang="en-US" sz="1600" dirty="0" err="1"/>
              <a:t>tiễn</a:t>
            </a:r>
            <a:r>
              <a:rPr lang="en-US" sz="1600" dirty="0"/>
              <a:t> </a:t>
            </a:r>
            <a:r>
              <a:rPr lang="en-US" sz="1600" dirty="0" err="1"/>
              <a:t>của</a:t>
            </a:r>
            <a:r>
              <a:rPr lang="en-US" sz="1600" dirty="0"/>
              <a:t> </a:t>
            </a:r>
            <a:r>
              <a:rPr lang="en-US" sz="1600" dirty="0" err="1"/>
              <a:t>tư</a:t>
            </a:r>
            <a:r>
              <a:rPr lang="en-US" sz="1600" dirty="0"/>
              <a:t> </a:t>
            </a:r>
            <a:r>
              <a:rPr lang="en-US" sz="1600" dirty="0" err="1"/>
              <a:t>tưởng</a:t>
            </a:r>
            <a:r>
              <a:rPr lang="en-US" sz="1600" dirty="0"/>
              <a:t> HCM </a:t>
            </a:r>
            <a:r>
              <a:rPr lang="en-US" sz="1600" dirty="0" err="1"/>
              <a:t>về</a:t>
            </a:r>
            <a:r>
              <a:rPr lang="en-US" sz="1600" dirty="0"/>
              <a:t> </a:t>
            </a:r>
            <a:r>
              <a:rPr lang="vi-VN" sz="1600" dirty="0"/>
              <a:t>vai trò của con người ,chiến lược trồng người trong phát huy nguồn lực con người ở Việt Nam hiện nay</a:t>
            </a:r>
            <a:r>
              <a:rPr lang="en-US" sz="1600" dirty="0"/>
              <a:t> </a:t>
            </a:r>
            <a:r>
              <a:rPr lang="en-US" sz="1600" dirty="0" err="1"/>
              <a:t>có</a:t>
            </a:r>
            <a:r>
              <a:rPr lang="en-US" sz="1600" dirty="0"/>
              <a:t> </a:t>
            </a:r>
            <a:r>
              <a:rPr lang="en-US" sz="1600" dirty="0" err="1"/>
              <a:t>thể</a:t>
            </a:r>
            <a:r>
              <a:rPr lang="en-US" sz="1600" dirty="0"/>
              <a:t> </a:t>
            </a:r>
            <a:r>
              <a:rPr lang="en-US" sz="1600" dirty="0" err="1"/>
              <a:t>thấy</a:t>
            </a:r>
            <a:r>
              <a:rPr lang="en-US" sz="1600" dirty="0"/>
              <a:t> </a:t>
            </a:r>
            <a:r>
              <a:rPr lang="en-US" sz="1600" dirty="0" err="1"/>
              <a:t>rằng</a:t>
            </a:r>
            <a:r>
              <a:rPr lang="en-US" sz="1600" dirty="0"/>
              <a:t>: </a:t>
            </a:r>
            <a:endParaRPr lang="en-VN" sz="1600" dirty="0"/>
          </a:p>
          <a:p>
            <a:endParaRPr lang="en-VN" sz="1600" dirty="0"/>
          </a:p>
          <a:p>
            <a:endParaRPr lang="en-VN" sz="1600" dirty="0"/>
          </a:p>
          <a:p>
            <a:endParaRPr lang="en-VN" sz="1600" dirty="0"/>
          </a:p>
          <a:p>
            <a:endParaRPr lang="en-VN" sz="1600" dirty="0"/>
          </a:p>
        </p:txBody>
      </p:sp>
      <p:sp>
        <p:nvSpPr>
          <p:cNvPr id="3" name="TextBox 2">
            <a:extLst>
              <a:ext uri="{FF2B5EF4-FFF2-40B4-BE49-F238E27FC236}">
                <a16:creationId xmlns:a16="http://schemas.microsoft.com/office/drawing/2014/main" id="{FE83F163-9122-3443-A01C-7149ECB38261}"/>
              </a:ext>
            </a:extLst>
          </p:cNvPr>
          <p:cNvSpPr txBox="1"/>
          <p:nvPr/>
        </p:nvSpPr>
        <p:spPr>
          <a:xfrm>
            <a:off x="342569" y="1194240"/>
            <a:ext cx="4508204" cy="3970318"/>
          </a:xfrm>
          <a:prstGeom prst="rect">
            <a:avLst/>
          </a:prstGeom>
          <a:noFill/>
        </p:spPr>
        <p:txBody>
          <a:bodyPr wrap="square" rtlCol="0">
            <a:spAutoFit/>
          </a:bodyPr>
          <a:lstStyle/>
          <a:p>
            <a:pPr lvl="0"/>
            <a:r>
              <a:rPr lang="en-VN" dirty="0"/>
              <a:t>=&gt; </a:t>
            </a:r>
            <a:r>
              <a:rPr lang="en-US" dirty="0"/>
              <a:t> </a:t>
            </a:r>
            <a:r>
              <a:rPr lang="en-US" dirty="0" err="1"/>
              <a:t>Nhân</a:t>
            </a:r>
            <a:r>
              <a:rPr lang="en-US" dirty="0"/>
              <a:t> </a:t>
            </a:r>
            <a:r>
              <a:rPr lang="en-US" dirty="0" err="1"/>
              <a:t>tố</a:t>
            </a:r>
            <a:r>
              <a:rPr lang="en-US" dirty="0"/>
              <a:t> con </a:t>
            </a:r>
            <a:r>
              <a:rPr lang="en-US" dirty="0" err="1"/>
              <a:t>người</a:t>
            </a:r>
            <a:r>
              <a:rPr lang="en-US" dirty="0"/>
              <a:t> </a:t>
            </a:r>
            <a:r>
              <a:rPr lang="en-US" dirty="0" err="1"/>
              <a:t>được</a:t>
            </a:r>
            <a:r>
              <a:rPr lang="en-US" dirty="0"/>
              <a:t> </a:t>
            </a:r>
            <a:r>
              <a:rPr lang="en-US" dirty="0" err="1"/>
              <a:t>đặt</a:t>
            </a:r>
            <a:r>
              <a:rPr lang="en-US" dirty="0"/>
              <a:t> </a:t>
            </a:r>
            <a:r>
              <a:rPr lang="en-US" dirty="0" err="1"/>
              <a:t>vào</a:t>
            </a:r>
            <a:r>
              <a:rPr lang="en-US" dirty="0"/>
              <a:t> </a:t>
            </a:r>
            <a:r>
              <a:rPr lang="en-US" dirty="0" err="1"/>
              <a:t>vị</a:t>
            </a:r>
            <a:r>
              <a:rPr lang="en-US" dirty="0"/>
              <a:t> </a:t>
            </a:r>
            <a:r>
              <a:rPr lang="en-US" dirty="0" err="1"/>
              <a:t>trí</a:t>
            </a:r>
            <a:r>
              <a:rPr lang="en-US" dirty="0"/>
              <a:t> </a:t>
            </a:r>
            <a:r>
              <a:rPr lang="en-US" dirty="0" err="1"/>
              <a:t>trung</a:t>
            </a:r>
            <a:r>
              <a:rPr lang="en-US" dirty="0"/>
              <a:t> </a:t>
            </a:r>
            <a:r>
              <a:rPr lang="en-US" dirty="0" err="1"/>
              <a:t>tâm</a:t>
            </a:r>
            <a:r>
              <a:rPr lang="en-US" dirty="0"/>
              <a:t> </a:t>
            </a:r>
            <a:r>
              <a:rPr lang="en-US" dirty="0" err="1"/>
              <a:t>của</a:t>
            </a:r>
            <a:r>
              <a:rPr lang="en-US" dirty="0"/>
              <a:t> </a:t>
            </a:r>
            <a:r>
              <a:rPr lang="en-US" dirty="0" err="1"/>
              <a:t>sự</a:t>
            </a:r>
            <a:r>
              <a:rPr lang="en-US" dirty="0"/>
              <a:t> </a:t>
            </a:r>
            <a:r>
              <a:rPr lang="en-US" dirty="0" err="1"/>
              <a:t>phát</a:t>
            </a:r>
            <a:r>
              <a:rPr lang="en-US" dirty="0"/>
              <a:t> </a:t>
            </a:r>
            <a:r>
              <a:rPr lang="en-US" dirty="0" err="1"/>
              <a:t>triển</a:t>
            </a:r>
            <a:r>
              <a:rPr lang="en-US" dirty="0"/>
              <a:t>, con </a:t>
            </a:r>
            <a:r>
              <a:rPr lang="en-US" dirty="0" err="1"/>
              <a:t>người</a:t>
            </a:r>
            <a:r>
              <a:rPr lang="en-US" dirty="0"/>
              <a:t> </a:t>
            </a:r>
            <a:r>
              <a:rPr lang="en-US" dirty="0" err="1"/>
              <a:t>vừa</a:t>
            </a:r>
            <a:r>
              <a:rPr lang="en-US" dirty="0"/>
              <a:t> </a:t>
            </a:r>
            <a:r>
              <a:rPr lang="en-US" dirty="0" err="1"/>
              <a:t>là</a:t>
            </a:r>
            <a:r>
              <a:rPr lang="en-US" dirty="0"/>
              <a:t> </a:t>
            </a:r>
            <a:r>
              <a:rPr lang="en-US" dirty="0" err="1"/>
              <a:t>động</a:t>
            </a:r>
            <a:r>
              <a:rPr lang="en-US" dirty="0"/>
              <a:t> </a:t>
            </a:r>
            <a:r>
              <a:rPr lang="en-US" dirty="0" err="1"/>
              <a:t>lực</a:t>
            </a:r>
            <a:r>
              <a:rPr lang="en-US" dirty="0"/>
              <a:t>, </a:t>
            </a:r>
            <a:r>
              <a:rPr lang="en-US" dirty="0" err="1"/>
              <a:t>vừa</a:t>
            </a:r>
            <a:r>
              <a:rPr lang="en-US" dirty="0"/>
              <a:t> </a:t>
            </a:r>
            <a:r>
              <a:rPr lang="en-US" dirty="0" err="1"/>
              <a:t>là</a:t>
            </a:r>
            <a:r>
              <a:rPr lang="en-US" dirty="0"/>
              <a:t> </a:t>
            </a:r>
            <a:r>
              <a:rPr lang="en-US" dirty="0" err="1"/>
              <a:t>mục</a:t>
            </a:r>
            <a:r>
              <a:rPr lang="en-US" dirty="0"/>
              <a:t> </a:t>
            </a:r>
            <a:r>
              <a:rPr lang="en-US" dirty="0" err="1"/>
              <a:t>tiêu</a:t>
            </a:r>
            <a:r>
              <a:rPr lang="en-US" dirty="0"/>
              <a:t> </a:t>
            </a:r>
            <a:r>
              <a:rPr lang="en-US" dirty="0" err="1"/>
              <a:t>của</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Phát</a:t>
            </a:r>
            <a:r>
              <a:rPr lang="en-US" dirty="0"/>
              <a:t> </a:t>
            </a:r>
            <a:r>
              <a:rPr lang="en-US" dirty="0" err="1"/>
              <a:t>huy</a:t>
            </a:r>
            <a:r>
              <a:rPr lang="en-US" dirty="0"/>
              <a:t> </a:t>
            </a:r>
            <a:r>
              <a:rPr lang="en-US" dirty="0" err="1"/>
              <a:t>nhân</a:t>
            </a:r>
            <a:r>
              <a:rPr lang="en-US" dirty="0"/>
              <a:t> </a:t>
            </a:r>
            <a:r>
              <a:rPr lang="en-US" dirty="0" err="1"/>
              <a:t>tố</a:t>
            </a:r>
            <a:r>
              <a:rPr lang="en-US" dirty="0"/>
              <a:t> con </a:t>
            </a:r>
            <a:r>
              <a:rPr lang="en-US" dirty="0" err="1"/>
              <a:t>người</a:t>
            </a:r>
            <a:r>
              <a:rPr lang="en-US" dirty="0"/>
              <a:t>, </a:t>
            </a:r>
            <a:r>
              <a:rPr lang="en-US" dirty="0" err="1"/>
              <a:t>phát</a:t>
            </a:r>
            <a:r>
              <a:rPr lang="en-US" dirty="0"/>
              <a:t> </a:t>
            </a:r>
            <a:r>
              <a:rPr lang="en-US" dirty="0" err="1"/>
              <a:t>huy</a:t>
            </a:r>
            <a:r>
              <a:rPr lang="en-US" dirty="0"/>
              <a:t> </a:t>
            </a:r>
            <a:r>
              <a:rPr lang="en-US" dirty="0" err="1"/>
              <a:t>tính</a:t>
            </a:r>
            <a:r>
              <a:rPr lang="en-US" dirty="0"/>
              <a:t> </a:t>
            </a:r>
            <a:r>
              <a:rPr lang="en-US" dirty="0" err="1"/>
              <a:t>tích</a:t>
            </a:r>
            <a:r>
              <a:rPr lang="en-US" dirty="0"/>
              <a:t> </a:t>
            </a:r>
            <a:r>
              <a:rPr lang="en-US" dirty="0" err="1"/>
              <a:t>cực</a:t>
            </a:r>
            <a:r>
              <a:rPr lang="en-US" dirty="0"/>
              <a:t>, </a:t>
            </a:r>
            <a:r>
              <a:rPr lang="en-US" dirty="0" err="1"/>
              <a:t>chủ</a:t>
            </a:r>
            <a:r>
              <a:rPr lang="en-US" dirty="0"/>
              <a:t> </a:t>
            </a:r>
            <a:r>
              <a:rPr lang="en-US" dirty="0" err="1"/>
              <a:t>động</a:t>
            </a:r>
            <a:r>
              <a:rPr lang="en-US" dirty="0"/>
              <a:t>, </a:t>
            </a:r>
            <a:r>
              <a:rPr lang="en-US" dirty="0" err="1"/>
              <a:t>sáng</a:t>
            </a:r>
            <a:r>
              <a:rPr lang="en-US" dirty="0"/>
              <a:t> </a:t>
            </a:r>
            <a:r>
              <a:rPr lang="en-US" dirty="0" err="1"/>
              <a:t>tạo</a:t>
            </a:r>
            <a:r>
              <a:rPr lang="en-US" dirty="0"/>
              <a:t> </a:t>
            </a:r>
            <a:r>
              <a:rPr lang="en-US" dirty="0" err="1"/>
              <a:t>của</a:t>
            </a:r>
            <a:r>
              <a:rPr lang="en-US" dirty="0"/>
              <a:t> con </a:t>
            </a:r>
            <a:r>
              <a:rPr lang="en-US" dirty="0" err="1"/>
              <a:t>người</a:t>
            </a:r>
            <a:r>
              <a:rPr lang="en-US" dirty="0"/>
              <a:t> </a:t>
            </a:r>
            <a:r>
              <a:rPr lang="en-US" dirty="0" err="1"/>
              <a:t>trong</a:t>
            </a:r>
            <a:r>
              <a:rPr lang="en-US" dirty="0"/>
              <a:t> </a:t>
            </a:r>
            <a:r>
              <a:rPr lang="en-US" dirty="0" err="1"/>
              <a:t>nhận</a:t>
            </a:r>
            <a:r>
              <a:rPr lang="en-US" dirty="0"/>
              <a:t> </a:t>
            </a:r>
            <a:r>
              <a:rPr lang="en-US" dirty="0" err="1"/>
              <a:t>thức</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cần</a:t>
            </a:r>
            <a:r>
              <a:rPr lang="en-US" dirty="0"/>
              <a:t> </a:t>
            </a:r>
            <a:r>
              <a:rPr lang="en-US" dirty="0" err="1"/>
              <a:t>chăm</a:t>
            </a:r>
            <a:r>
              <a:rPr lang="en-US" dirty="0"/>
              <a:t> lo </a:t>
            </a:r>
            <a:r>
              <a:rPr lang="en-US" dirty="0" err="1"/>
              <a:t>tạo</a:t>
            </a:r>
            <a:r>
              <a:rPr lang="en-US" dirty="0"/>
              <a:t> ra </a:t>
            </a:r>
            <a:r>
              <a:rPr lang="en-US" dirty="0" err="1"/>
              <a:t>những</a:t>
            </a:r>
            <a:r>
              <a:rPr lang="en-US" dirty="0"/>
              <a:t> </a:t>
            </a:r>
            <a:r>
              <a:rPr lang="en-US" dirty="0" err="1"/>
              <a:t>điều</a:t>
            </a:r>
            <a:r>
              <a:rPr lang="en-US" dirty="0"/>
              <a:t> </a:t>
            </a:r>
            <a:r>
              <a:rPr lang="en-US" dirty="0" err="1"/>
              <a:t>kiện</a:t>
            </a:r>
            <a:r>
              <a:rPr lang="en-US" dirty="0"/>
              <a:t> </a:t>
            </a:r>
            <a:r>
              <a:rPr lang="en-US" dirty="0" err="1"/>
              <a:t>tốt</a:t>
            </a:r>
            <a:r>
              <a:rPr lang="en-US" dirty="0"/>
              <a:t> </a:t>
            </a:r>
            <a:r>
              <a:rPr lang="en-US" dirty="0" err="1"/>
              <a:t>nhất</a:t>
            </a:r>
            <a:r>
              <a:rPr lang="en-US" dirty="0"/>
              <a:t> </a:t>
            </a:r>
            <a:r>
              <a:rPr lang="en-US" dirty="0" err="1"/>
              <a:t>để</a:t>
            </a:r>
            <a:r>
              <a:rPr lang="en-US" dirty="0"/>
              <a:t> </a:t>
            </a:r>
            <a:r>
              <a:rPr lang="en-US" dirty="0" err="1"/>
              <a:t>mỗi</a:t>
            </a:r>
            <a:r>
              <a:rPr lang="en-US" dirty="0"/>
              <a:t> </a:t>
            </a:r>
            <a:r>
              <a:rPr lang="en-US" dirty="0" err="1"/>
              <a:t>người</a:t>
            </a:r>
            <a:r>
              <a:rPr lang="en-US" dirty="0"/>
              <a:t> (</a:t>
            </a:r>
            <a:r>
              <a:rPr lang="en-US" dirty="0" err="1"/>
              <a:t>và</a:t>
            </a:r>
            <a:r>
              <a:rPr lang="en-US" dirty="0"/>
              <a:t> </a:t>
            </a:r>
            <a:r>
              <a:rPr lang="en-US" dirty="0" err="1"/>
              <a:t>mỗi</a:t>
            </a:r>
            <a:r>
              <a:rPr lang="en-US" dirty="0"/>
              <a:t> </a:t>
            </a:r>
            <a:r>
              <a:rPr lang="en-US" dirty="0" err="1"/>
              <a:t>cộng</a:t>
            </a:r>
            <a:r>
              <a:rPr lang="en-US" dirty="0"/>
              <a:t> </a:t>
            </a:r>
            <a:r>
              <a:rPr lang="en-US" dirty="0" err="1"/>
              <a:t>đồng</a:t>
            </a:r>
            <a:r>
              <a:rPr lang="en-US" dirty="0"/>
              <a:t> </a:t>
            </a:r>
            <a:r>
              <a:rPr lang="en-US" dirty="0" err="1"/>
              <a:t>người</a:t>
            </a:r>
            <a:r>
              <a:rPr lang="en-US" dirty="0"/>
              <a:t>) </a:t>
            </a:r>
            <a:r>
              <a:rPr lang="en-US" dirty="0" err="1"/>
              <a:t>có</a:t>
            </a:r>
            <a:r>
              <a:rPr lang="en-US" dirty="0"/>
              <a:t> </a:t>
            </a:r>
            <a:r>
              <a:rPr lang="en-US" dirty="0" err="1"/>
              <a:t>thể</a:t>
            </a:r>
            <a:r>
              <a:rPr lang="en-US" dirty="0"/>
              <a:t> </a:t>
            </a:r>
            <a:r>
              <a:rPr lang="en-US" dirty="0" err="1"/>
              <a:t>thể</a:t>
            </a:r>
            <a:r>
              <a:rPr lang="en-US" dirty="0"/>
              <a:t> </a:t>
            </a:r>
            <a:r>
              <a:rPr lang="en-US" dirty="0" err="1"/>
              <a:t>hiện</a:t>
            </a:r>
            <a:r>
              <a:rPr lang="en-US" dirty="0"/>
              <a:t> </a:t>
            </a:r>
            <a:r>
              <a:rPr lang="en-US" dirty="0" err="1"/>
              <a:t>tối</a:t>
            </a:r>
            <a:r>
              <a:rPr lang="en-US" dirty="0"/>
              <a:t> </a:t>
            </a:r>
            <a:r>
              <a:rPr lang="en-US" dirty="0" err="1"/>
              <a:t>đa</a:t>
            </a:r>
            <a:r>
              <a:rPr lang="en-US" dirty="0"/>
              <a:t> </a:t>
            </a:r>
            <a:r>
              <a:rPr lang="en-US" dirty="0" err="1"/>
              <a:t>năng</a:t>
            </a:r>
            <a:r>
              <a:rPr lang="en-US" dirty="0"/>
              <a:t> </a:t>
            </a:r>
            <a:r>
              <a:rPr lang="en-US" dirty="0" err="1"/>
              <a:t>lực</a:t>
            </a:r>
            <a:r>
              <a:rPr lang="en-US" dirty="0"/>
              <a:t> </a:t>
            </a:r>
            <a:r>
              <a:rPr lang="en-US" dirty="0" err="1"/>
              <a:t>của</a:t>
            </a:r>
            <a:r>
              <a:rPr lang="en-US" dirty="0"/>
              <a:t> </a:t>
            </a:r>
            <a:r>
              <a:rPr lang="en-US" dirty="0" err="1"/>
              <a:t>mình</a:t>
            </a:r>
            <a:r>
              <a:rPr lang="en-US" dirty="0"/>
              <a:t> </a:t>
            </a:r>
            <a:r>
              <a:rPr lang="en-US" dirty="0" err="1"/>
              <a:t>trong</a:t>
            </a:r>
            <a:r>
              <a:rPr lang="en-US" dirty="0"/>
              <a:t> lao </a:t>
            </a:r>
            <a:r>
              <a:rPr lang="en-US" dirty="0" err="1"/>
              <a:t>động</a:t>
            </a:r>
            <a:r>
              <a:rPr lang="en-US" dirty="0"/>
              <a:t>, </a:t>
            </a:r>
            <a:r>
              <a:rPr lang="en-US" dirty="0" err="1"/>
              <a:t>trong</a:t>
            </a:r>
            <a:r>
              <a:rPr lang="en-US" dirty="0"/>
              <a:t> </a:t>
            </a:r>
            <a:r>
              <a:rPr lang="en-US" dirty="0" err="1"/>
              <a:t>hoạt</a:t>
            </a:r>
            <a:r>
              <a:rPr lang="en-US" dirty="0"/>
              <a:t> </a:t>
            </a:r>
            <a:r>
              <a:rPr lang="en-US" dirty="0" err="1"/>
              <a:t>động</a:t>
            </a:r>
            <a:r>
              <a:rPr lang="en-US" dirty="0"/>
              <a:t> </a:t>
            </a:r>
            <a:r>
              <a:rPr lang="en-US" dirty="0" err="1"/>
              <a:t>sáng</a:t>
            </a:r>
            <a:r>
              <a:rPr lang="en-US" dirty="0"/>
              <a:t> </a:t>
            </a:r>
            <a:r>
              <a:rPr lang="en-US" dirty="0" err="1"/>
              <a:t>tạo</a:t>
            </a:r>
            <a:r>
              <a:rPr lang="en-US" dirty="0"/>
              <a:t> </a:t>
            </a:r>
            <a:r>
              <a:rPr lang="en-US" dirty="0" err="1"/>
              <a:t>để</a:t>
            </a:r>
            <a:r>
              <a:rPr lang="en-US" dirty="0"/>
              <a:t> </a:t>
            </a:r>
            <a:r>
              <a:rPr lang="en-US" dirty="0" err="1"/>
              <a:t>từ</a:t>
            </a:r>
            <a:r>
              <a:rPr lang="en-US" dirty="0"/>
              <a:t> </a:t>
            </a:r>
            <a:r>
              <a:rPr lang="en-US" dirty="0" err="1"/>
              <a:t>đó</a:t>
            </a:r>
            <a:r>
              <a:rPr lang="en-US" dirty="0"/>
              <a:t> </a:t>
            </a:r>
            <a:r>
              <a:rPr lang="en-US" dirty="0" err="1"/>
              <a:t>phát</a:t>
            </a:r>
            <a:r>
              <a:rPr lang="en-US" dirty="0"/>
              <a:t> </a:t>
            </a:r>
            <a:r>
              <a:rPr lang="en-US" dirty="0" err="1"/>
              <a:t>triển</a:t>
            </a:r>
            <a:r>
              <a:rPr lang="en-US" dirty="0"/>
              <a:t> </a:t>
            </a:r>
            <a:r>
              <a:rPr lang="en-US" dirty="0" err="1"/>
              <a:t>kinh</a:t>
            </a:r>
            <a:r>
              <a:rPr lang="en-US" dirty="0"/>
              <a:t> </a:t>
            </a:r>
            <a:r>
              <a:rPr lang="en-US" dirty="0" err="1"/>
              <a:t>tế</a:t>
            </a:r>
            <a:r>
              <a:rPr lang="en-US" dirty="0"/>
              <a:t> - </a:t>
            </a:r>
            <a:r>
              <a:rPr lang="en-US" dirty="0" err="1"/>
              <a:t>xã</a:t>
            </a:r>
            <a:r>
              <a:rPr lang="en-US" dirty="0"/>
              <a:t> </a:t>
            </a:r>
            <a:r>
              <a:rPr lang="en-US" dirty="0" err="1"/>
              <a:t>hội</a:t>
            </a:r>
            <a:r>
              <a:rPr lang="en-US" dirty="0"/>
              <a:t>. </a:t>
            </a:r>
            <a:r>
              <a:rPr lang="en-US" dirty="0" err="1"/>
              <a:t>Trong</a:t>
            </a:r>
            <a:r>
              <a:rPr lang="en-US" dirty="0"/>
              <a:t> </a:t>
            </a:r>
            <a:r>
              <a:rPr lang="en-US" dirty="0" err="1"/>
              <a:t>giai</a:t>
            </a:r>
            <a:r>
              <a:rPr lang="en-US" dirty="0"/>
              <a:t> </a:t>
            </a:r>
            <a:r>
              <a:rPr lang="en-US" dirty="0" err="1"/>
              <a:t>đoạn</a:t>
            </a:r>
            <a:r>
              <a:rPr lang="en-US" dirty="0"/>
              <a:t> </a:t>
            </a:r>
            <a:r>
              <a:rPr lang="en-US" dirty="0" err="1"/>
              <a:t>hiện</a:t>
            </a:r>
            <a:r>
              <a:rPr lang="en-US" dirty="0"/>
              <a:t> nay, </a:t>
            </a:r>
            <a:r>
              <a:rPr lang="en-US" dirty="0" err="1"/>
              <a:t>phải</a:t>
            </a:r>
            <a:r>
              <a:rPr lang="en-US" dirty="0"/>
              <a:t> </a:t>
            </a:r>
            <a:r>
              <a:rPr lang="en-US" dirty="0" err="1"/>
              <a:t>phát</a:t>
            </a:r>
            <a:r>
              <a:rPr lang="en-US" dirty="0"/>
              <a:t> </a:t>
            </a:r>
            <a:r>
              <a:rPr lang="en-US" dirty="0" err="1"/>
              <a:t>huy</a:t>
            </a:r>
            <a:r>
              <a:rPr lang="en-US" dirty="0"/>
              <a:t> </a:t>
            </a:r>
            <a:r>
              <a:rPr lang="en-US" dirty="0" err="1"/>
              <a:t>nhân</a:t>
            </a:r>
            <a:r>
              <a:rPr lang="en-US" dirty="0"/>
              <a:t> </a:t>
            </a:r>
            <a:r>
              <a:rPr lang="en-US" dirty="0" err="1"/>
              <a:t>tố</a:t>
            </a:r>
            <a:r>
              <a:rPr lang="en-US" dirty="0"/>
              <a:t> con </a:t>
            </a:r>
            <a:r>
              <a:rPr lang="en-US" dirty="0" err="1"/>
              <a:t>người</a:t>
            </a:r>
            <a:r>
              <a:rPr lang="en-US" dirty="0"/>
              <a:t>, </a:t>
            </a:r>
            <a:r>
              <a:rPr lang="en-US" dirty="0" err="1"/>
              <a:t>coi</a:t>
            </a:r>
            <a:r>
              <a:rPr lang="en-US" dirty="0"/>
              <a:t> con </a:t>
            </a:r>
            <a:r>
              <a:rPr lang="en-US" dirty="0" err="1"/>
              <a:t>người</a:t>
            </a:r>
            <a:r>
              <a:rPr lang="en-US" dirty="0"/>
              <a:t> </a:t>
            </a:r>
            <a:r>
              <a:rPr lang="en-US" dirty="0" err="1"/>
              <a:t>là</a:t>
            </a:r>
            <a:r>
              <a:rPr lang="en-US" dirty="0"/>
              <a:t> </a:t>
            </a:r>
            <a:r>
              <a:rPr lang="en-US" dirty="0" err="1"/>
              <a:t>trung</a:t>
            </a:r>
            <a:r>
              <a:rPr lang="en-US" dirty="0"/>
              <a:t> </a:t>
            </a:r>
            <a:r>
              <a:rPr lang="en-US" dirty="0" err="1"/>
              <a:t>tâm</a:t>
            </a:r>
            <a:r>
              <a:rPr lang="en-US" dirty="0"/>
              <a:t>, </a:t>
            </a:r>
            <a:r>
              <a:rPr lang="en-US" dirty="0" err="1"/>
              <a:t>chủ</a:t>
            </a:r>
            <a:r>
              <a:rPr lang="en-US" dirty="0"/>
              <a:t> </a:t>
            </a:r>
            <a:r>
              <a:rPr lang="en-US" dirty="0" err="1"/>
              <a:t>thể</a:t>
            </a:r>
            <a:r>
              <a:rPr lang="en-US" dirty="0"/>
              <a:t>, </a:t>
            </a:r>
            <a:r>
              <a:rPr lang="en-US" dirty="0" err="1"/>
              <a:t>nguồn</a:t>
            </a:r>
            <a:r>
              <a:rPr lang="en-US" dirty="0"/>
              <a:t> </a:t>
            </a:r>
            <a:r>
              <a:rPr lang="en-US" dirty="0" err="1"/>
              <a:t>lực</a:t>
            </a:r>
            <a:r>
              <a:rPr lang="en-US" dirty="0"/>
              <a:t> </a:t>
            </a:r>
            <a:r>
              <a:rPr lang="en-US" dirty="0" err="1"/>
              <a:t>chủ</a:t>
            </a:r>
            <a:r>
              <a:rPr lang="en-US" dirty="0"/>
              <a:t> </a:t>
            </a:r>
            <a:r>
              <a:rPr lang="en-US" dirty="0" err="1"/>
              <a:t>yếu</a:t>
            </a:r>
            <a:r>
              <a:rPr lang="en-US" dirty="0"/>
              <a:t> </a:t>
            </a:r>
            <a:r>
              <a:rPr lang="en-US" dirty="0" err="1"/>
              <a:t>và</a:t>
            </a:r>
            <a:r>
              <a:rPr lang="en-US" dirty="0"/>
              <a:t> </a:t>
            </a:r>
            <a:r>
              <a:rPr lang="en-US" dirty="0" err="1"/>
              <a:t>mục</a:t>
            </a:r>
            <a:r>
              <a:rPr lang="en-US" dirty="0"/>
              <a:t> </a:t>
            </a:r>
            <a:r>
              <a:rPr lang="en-US" dirty="0" err="1"/>
              <a:t>tiêu</a:t>
            </a:r>
            <a:r>
              <a:rPr lang="en-US" dirty="0"/>
              <a:t> </a:t>
            </a:r>
            <a:r>
              <a:rPr lang="en-US" dirty="0" err="1"/>
              <a:t>của</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lấy</a:t>
            </a:r>
            <a:r>
              <a:rPr lang="en-US" dirty="0"/>
              <a:t> </a:t>
            </a:r>
            <a:r>
              <a:rPr lang="en-US" dirty="0" err="1"/>
              <a:t>giá</a:t>
            </a:r>
            <a:r>
              <a:rPr lang="en-US" dirty="0"/>
              <a:t> </a:t>
            </a:r>
            <a:r>
              <a:rPr lang="en-US" dirty="0" err="1"/>
              <a:t>trị</a:t>
            </a:r>
            <a:r>
              <a:rPr lang="en-US" dirty="0"/>
              <a:t> </a:t>
            </a:r>
            <a:r>
              <a:rPr lang="en-US" dirty="0" err="1"/>
              <a:t>văn</a:t>
            </a:r>
            <a:r>
              <a:rPr lang="en-US" dirty="0"/>
              <a:t> </a:t>
            </a:r>
            <a:r>
              <a:rPr lang="en-US" dirty="0" err="1"/>
              <a:t>hoá</a:t>
            </a:r>
            <a:r>
              <a:rPr lang="en-US" dirty="0"/>
              <a:t>, con </a:t>
            </a:r>
            <a:r>
              <a:rPr lang="en-US" dirty="0" err="1"/>
              <a:t>người</a:t>
            </a:r>
            <a:r>
              <a:rPr lang="en-US" dirty="0"/>
              <a:t> </a:t>
            </a:r>
            <a:r>
              <a:rPr lang="en-US" dirty="0" err="1"/>
              <a:t>Việt</a:t>
            </a:r>
            <a:r>
              <a:rPr lang="en-US" dirty="0"/>
              <a:t> Nam </a:t>
            </a:r>
            <a:r>
              <a:rPr lang="en-US" dirty="0" err="1"/>
              <a:t>là</a:t>
            </a:r>
            <a:r>
              <a:rPr lang="en-US" dirty="0"/>
              <a:t> </a:t>
            </a:r>
            <a:r>
              <a:rPr lang="en-US" dirty="0" err="1"/>
              <a:t>nền</a:t>
            </a:r>
            <a:r>
              <a:rPr lang="en-US" dirty="0"/>
              <a:t> </a:t>
            </a:r>
            <a:r>
              <a:rPr lang="en-US" dirty="0" err="1"/>
              <a:t>tảng</a:t>
            </a:r>
            <a:r>
              <a:rPr lang="en-US" dirty="0"/>
              <a:t>, </a:t>
            </a:r>
            <a:r>
              <a:rPr lang="en-US" dirty="0" err="1"/>
              <a:t>sức</a:t>
            </a:r>
            <a:r>
              <a:rPr lang="en-US" dirty="0"/>
              <a:t> </a:t>
            </a:r>
            <a:r>
              <a:rPr lang="en-US" dirty="0" err="1"/>
              <a:t>mạnh</a:t>
            </a:r>
            <a:r>
              <a:rPr lang="en-US" dirty="0"/>
              <a:t> </a:t>
            </a:r>
            <a:r>
              <a:rPr lang="en-US" dirty="0" err="1"/>
              <a:t>nội</a:t>
            </a:r>
            <a:r>
              <a:rPr lang="en-US" dirty="0"/>
              <a:t> </a:t>
            </a:r>
            <a:r>
              <a:rPr lang="en-US" dirty="0" err="1"/>
              <a:t>sinh</a:t>
            </a:r>
            <a:r>
              <a:rPr lang="en-US" dirty="0"/>
              <a:t> </a:t>
            </a:r>
            <a:r>
              <a:rPr lang="en-US" dirty="0" err="1"/>
              <a:t>quan</a:t>
            </a:r>
            <a:r>
              <a:rPr lang="en-US" dirty="0"/>
              <a:t> </a:t>
            </a:r>
            <a:r>
              <a:rPr lang="en-US" dirty="0" err="1"/>
              <a:t>trọng</a:t>
            </a:r>
            <a:r>
              <a:rPr lang="en-US" dirty="0"/>
              <a:t> </a:t>
            </a:r>
            <a:r>
              <a:rPr lang="en-US" dirty="0" err="1"/>
              <a:t>bảo</a:t>
            </a:r>
            <a:r>
              <a:rPr lang="en-US" dirty="0"/>
              <a:t> </a:t>
            </a:r>
            <a:r>
              <a:rPr lang="en-US" dirty="0" err="1"/>
              <a:t>đảm</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bền</a:t>
            </a:r>
            <a:r>
              <a:rPr lang="en-US" dirty="0"/>
              <a:t> </a:t>
            </a:r>
            <a:r>
              <a:rPr lang="en-US" dirty="0" err="1"/>
              <a:t>vững</a:t>
            </a:r>
            <a:r>
              <a:rPr lang="en-US" dirty="0"/>
              <a:t>. </a:t>
            </a:r>
            <a:r>
              <a:rPr lang="en-US" dirty="0" err="1"/>
              <a:t>Phải</a:t>
            </a:r>
            <a:r>
              <a:rPr lang="en-US" dirty="0"/>
              <a:t> có </a:t>
            </a:r>
            <a:r>
              <a:rPr lang="en-US" dirty="0" err="1"/>
              <a:t>cơ</a:t>
            </a:r>
            <a:r>
              <a:rPr lang="en-US" dirty="0"/>
              <a:t> </a:t>
            </a:r>
            <a:r>
              <a:rPr lang="en-US" dirty="0" err="1"/>
              <a:t>chê</a:t>
            </a:r>
            <a:r>
              <a:rPr lang="en-US" dirty="0"/>
              <a:t>́, </a:t>
            </a:r>
            <a:r>
              <a:rPr lang="en-US" dirty="0" err="1"/>
              <a:t>chính</a:t>
            </a:r>
            <a:r>
              <a:rPr lang="en-US" dirty="0"/>
              <a:t> </a:t>
            </a:r>
            <a:r>
              <a:rPr lang="en-US" dirty="0" err="1"/>
              <a:t>sách</a:t>
            </a:r>
            <a:r>
              <a:rPr lang="en-US" dirty="0"/>
              <a:t> </a:t>
            </a:r>
            <a:r>
              <a:rPr lang="en-US" dirty="0" err="1"/>
              <a:t>phát</a:t>
            </a:r>
            <a:r>
              <a:rPr lang="en-US" dirty="0"/>
              <a:t> </a:t>
            </a:r>
            <a:r>
              <a:rPr lang="en-US" dirty="0" err="1"/>
              <a:t>huy</a:t>
            </a:r>
            <a:r>
              <a:rPr lang="en-US" dirty="0"/>
              <a:t> </a:t>
            </a:r>
            <a:r>
              <a:rPr lang="en-US" dirty="0" err="1"/>
              <a:t>tinh</a:t>
            </a:r>
            <a:r>
              <a:rPr lang="en-US" dirty="0"/>
              <a:t> </a:t>
            </a:r>
            <a:r>
              <a:rPr lang="en-US" dirty="0" err="1"/>
              <a:t>thần</a:t>
            </a:r>
            <a:r>
              <a:rPr lang="en-US" dirty="0"/>
              <a:t> </a:t>
            </a:r>
            <a:r>
              <a:rPr lang="en-US" dirty="0" err="1"/>
              <a:t>cống</a:t>
            </a:r>
            <a:r>
              <a:rPr lang="en-US" dirty="0"/>
              <a:t> </a:t>
            </a:r>
            <a:r>
              <a:rPr lang="en-US" dirty="0" err="1"/>
              <a:t>hiến</a:t>
            </a:r>
            <a:r>
              <a:rPr lang="en-US" dirty="0"/>
              <a:t> vì </a:t>
            </a:r>
            <a:r>
              <a:rPr lang="en-US" dirty="0" err="1"/>
              <a:t>đất</a:t>
            </a:r>
            <a:r>
              <a:rPr lang="en-US" dirty="0"/>
              <a:t> </a:t>
            </a:r>
            <a:r>
              <a:rPr lang="en-US" dirty="0" err="1"/>
              <a:t>nước</a:t>
            </a:r>
            <a:r>
              <a:rPr lang="en-US" dirty="0"/>
              <a:t>; </a:t>
            </a:r>
            <a:r>
              <a:rPr lang="en-US" dirty="0" err="1"/>
              <a:t>mọi</a:t>
            </a:r>
            <a:r>
              <a:rPr lang="en-US" dirty="0"/>
              <a:t> </a:t>
            </a:r>
            <a:r>
              <a:rPr lang="en-US" dirty="0" err="1"/>
              <a:t>chính</a:t>
            </a:r>
            <a:r>
              <a:rPr lang="en-US" dirty="0"/>
              <a:t> </a:t>
            </a:r>
            <a:r>
              <a:rPr lang="en-US" dirty="0" err="1"/>
              <a:t>sách</a:t>
            </a:r>
            <a:r>
              <a:rPr lang="en-US" dirty="0"/>
              <a:t> </a:t>
            </a:r>
            <a:r>
              <a:rPr lang="en-US" dirty="0" err="1"/>
              <a:t>của</a:t>
            </a:r>
            <a:r>
              <a:rPr lang="en-US" dirty="0"/>
              <a:t> </a:t>
            </a:r>
            <a:r>
              <a:rPr lang="en-US" dirty="0" err="1"/>
              <a:t>Đảng</a:t>
            </a:r>
            <a:r>
              <a:rPr lang="en-US" dirty="0"/>
              <a:t>, </a:t>
            </a:r>
            <a:r>
              <a:rPr lang="en-US" dirty="0" err="1"/>
              <a:t>Nhà</a:t>
            </a:r>
            <a:r>
              <a:rPr lang="en-US" dirty="0"/>
              <a:t> </a:t>
            </a:r>
            <a:r>
              <a:rPr lang="en-US" dirty="0" err="1"/>
              <a:t>nước</a:t>
            </a:r>
            <a:r>
              <a:rPr lang="en-US" dirty="0"/>
              <a:t> </a:t>
            </a:r>
            <a:r>
              <a:rPr lang="en-US" dirty="0" err="1"/>
              <a:t>đều</a:t>
            </a:r>
            <a:r>
              <a:rPr lang="en-US" dirty="0"/>
              <a:t> </a:t>
            </a:r>
            <a:r>
              <a:rPr lang="en-US" dirty="0" err="1"/>
              <a:t>phải</a:t>
            </a:r>
            <a:r>
              <a:rPr lang="en-US" dirty="0"/>
              <a:t> </a:t>
            </a:r>
            <a:r>
              <a:rPr lang="en-US" dirty="0" err="1"/>
              <a:t>hướng</a:t>
            </a:r>
            <a:r>
              <a:rPr lang="en-US" dirty="0"/>
              <a:t> </a:t>
            </a:r>
            <a:r>
              <a:rPr lang="en-US" dirty="0" err="1"/>
              <a:t>vào</a:t>
            </a:r>
            <a:r>
              <a:rPr lang="en-US" dirty="0"/>
              <a:t> </a:t>
            </a:r>
            <a:r>
              <a:rPr lang="en-US" dirty="0" err="1"/>
              <a:t>nâng</a:t>
            </a:r>
            <a:r>
              <a:rPr lang="en-US" dirty="0"/>
              <a:t> </a:t>
            </a:r>
            <a:r>
              <a:rPr lang="en-US" dirty="0" err="1"/>
              <a:t>cao</a:t>
            </a:r>
            <a:r>
              <a:rPr lang="en-US" dirty="0"/>
              <a:t> </a:t>
            </a:r>
            <a:r>
              <a:rPr lang="en-US" dirty="0" err="1"/>
              <a:t>đời</a:t>
            </a:r>
            <a:r>
              <a:rPr lang="en-US" dirty="0"/>
              <a:t> </a:t>
            </a:r>
            <a:r>
              <a:rPr lang="en-US" dirty="0" err="1"/>
              <a:t>sống</a:t>
            </a:r>
            <a:r>
              <a:rPr lang="en-US" dirty="0"/>
              <a:t> </a:t>
            </a:r>
            <a:r>
              <a:rPr lang="en-US" dirty="0" err="1"/>
              <a:t>vật</a:t>
            </a:r>
            <a:r>
              <a:rPr lang="en-US" dirty="0"/>
              <a:t> </a:t>
            </a:r>
            <a:r>
              <a:rPr lang="en-US" dirty="0" err="1"/>
              <a:t>chất</a:t>
            </a:r>
            <a:r>
              <a:rPr lang="en-US" dirty="0"/>
              <a:t>, </a:t>
            </a:r>
            <a:r>
              <a:rPr lang="en-US" dirty="0" err="1"/>
              <a:t>tinh</a:t>
            </a:r>
            <a:r>
              <a:rPr lang="en-US" dirty="0"/>
              <a:t> </a:t>
            </a:r>
            <a:r>
              <a:rPr lang="en-US" dirty="0" err="1"/>
              <a:t>thần</a:t>
            </a:r>
            <a:r>
              <a:rPr lang="en-US" dirty="0"/>
              <a:t> </a:t>
            </a:r>
            <a:r>
              <a:rPr lang="en-US" dirty="0" err="1"/>
              <a:t>va</a:t>
            </a:r>
            <a:r>
              <a:rPr lang="en-US" dirty="0"/>
              <a:t>̀ </a:t>
            </a:r>
            <a:r>
              <a:rPr lang="en-US" dirty="0" err="1"/>
              <a:t>hạnh</a:t>
            </a:r>
            <a:r>
              <a:rPr lang="en-US" dirty="0"/>
              <a:t> </a:t>
            </a:r>
            <a:r>
              <a:rPr lang="en-US" dirty="0" err="1"/>
              <a:t>phúc</a:t>
            </a:r>
            <a:r>
              <a:rPr lang="en-US" dirty="0"/>
              <a:t> </a:t>
            </a:r>
            <a:r>
              <a:rPr lang="en-US" dirty="0" err="1"/>
              <a:t>của</a:t>
            </a:r>
            <a:r>
              <a:rPr lang="en-US" dirty="0"/>
              <a:t> ND     </a:t>
            </a:r>
            <a:endParaRPr lang="en-VN" dirty="0"/>
          </a:p>
          <a:p>
            <a:endParaRPr lang="en-VN" dirty="0"/>
          </a:p>
        </p:txBody>
      </p:sp>
      <p:pic>
        <p:nvPicPr>
          <p:cNvPr id="6" name="Picture 5">
            <a:extLst>
              <a:ext uri="{FF2B5EF4-FFF2-40B4-BE49-F238E27FC236}">
                <a16:creationId xmlns:a16="http://schemas.microsoft.com/office/drawing/2014/main" id="{20832160-0F59-574B-9193-930462939D8F}"/>
              </a:ext>
            </a:extLst>
          </p:cNvPr>
          <p:cNvPicPr>
            <a:picLocks noChangeAspect="1"/>
          </p:cNvPicPr>
          <p:nvPr/>
        </p:nvPicPr>
        <p:blipFill>
          <a:blip r:embed="rId3"/>
          <a:stretch>
            <a:fillRect/>
          </a:stretch>
        </p:blipFill>
        <p:spPr>
          <a:xfrm>
            <a:off x="4844489" y="1343877"/>
            <a:ext cx="3956942" cy="3125012"/>
          </a:xfrm>
          <a:prstGeom prst="rect">
            <a:avLst/>
          </a:prstGeom>
        </p:spPr>
      </p:pic>
    </p:spTree>
    <p:extLst>
      <p:ext uri="{BB962C8B-B14F-4D97-AF65-F5344CB8AC3E}">
        <p14:creationId xmlns:p14="http://schemas.microsoft.com/office/powerpoint/2010/main" val="202372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2" name="TextBox 1">
            <a:extLst>
              <a:ext uri="{FF2B5EF4-FFF2-40B4-BE49-F238E27FC236}">
                <a16:creationId xmlns:a16="http://schemas.microsoft.com/office/drawing/2014/main" id="{A643F156-4903-6344-ACE6-C4A7959458B1}"/>
              </a:ext>
            </a:extLst>
          </p:cNvPr>
          <p:cNvSpPr txBox="1"/>
          <p:nvPr/>
        </p:nvSpPr>
        <p:spPr>
          <a:xfrm>
            <a:off x="419986" y="435936"/>
            <a:ext cx="8304028" cy="1815882"/>
          </a:xfrm>
          <a:prstGeom prst="rect">
            <a:avLst/>
          </a:prstGeom>
          <a:noFill/>
        </p:spPr>
        <p:txBody>
          <a:bodyPr wrap="square" rtlCol="0">
            <a:spAutoFit/>
          </a:bodyPr>
          <a:lstStyle/>
          <a:p>
            <a:r>
              <a:rPr lang="en-US" sz="1600" dirty="0" err="1"/>
              <a:t>Từ</a:t>
            </a:r>
            <a:r>
              <a:rPr lang="en-US" sz="1600" dirty="0"/>
              <a:t> </a:t>
            </a:r>
            <a:r>
              <a:rPr lang="en-US" sz="1600" dirty="0" err="1"/>
              <a:t>ý</a:t>
            </a:r>
            <a:r>
              <a:rPr lang="en-US" sz="1600" dirty="0"/>
              <a:t> </a:t>
            </a:r>
            <a:r>
              <a:rPr lang="en-US" sz="1600" dirty="0" err="1"/>
              <a:t>nghĩa</a:t>
            </a:r>
            <a:r>
              <a:rPr lang="en-US" sz="1600" dirty="0"/>
              <a:t> </a:t>
            </a:r>
            <a:r>
              <a:rPr lang="en-US" sz="1600" dirty="0" err="1"/>
              <a:t>về</a:t>
            </a:r>
            <a:r>
              <a:rPr lang="en-US" sz="1600" dirty="0"/>
              <a:t> </a:t>
            </a:r>
            <a:r>
              <a:rPr lang="en-US" sz="1600" dirty="0" err="1"/>
              <a:t>mặt</a:t>
            </a:r>
            <a:r>
              <a:rPr lang="en-US" sz="1600" dirty="0"/>
              <a:t> </a:t>
            </a:r>
            <a:r>
              <a:rPr lang="en-US" sz="1600" dirty="0" err="1"/>
              <a:t>lý</a:t>
            </a:r>
            <a:r>
              <a:rPr lang="en-US" sz="1600" dirty="0"/>
              <a:t> </a:t>
            </a:r>
            <a:r>
              <a:rPr lang="en-US" sz="1600" dirty="0" err="1"/>
              <a:t>luận</a:t>
            </a:r>
            <a:r>
              <a:rPr lang="en-US" sz="1600" dirty="0"/>
              <a:t> </a:t>
            </a:r>
            <a:r>
              <a:rPr lang="en-US" sz="1600" dirty="0" err="1"/>
              <a:t>và</a:t>
            </a:r>
            <a:r>
              <a:rPr lang="en-US" sz="1600" dirty="0"/>
              <a:t> </a:t>
            </a:r>
            <a:r>
              <a:rPr lang="en-US" sz="1600" dirty="0" err="1"/>
              <a:t>thực</a:t>
            </a:r>
            <a:r>
              <a:rPr lang="en-US" sz="1600" dirty="0"/>
              <a:t> </a:t>
            </a:r>
            <a:r>
              <a:rPr lang="en-US" sz="1600" dirty="0" err="1"/>
              <a:t>tiễn</a:t>
            </a:r>
            <a:r>
              <a:rPr lang="en-US" sz="1600" dirty="0"/>
              <a:t> </a:t>
            </a:r>
            <a:r>
              <a:rPr lang="en-US" sz="1600" dirty="0" err="1"/>
              <a:t>của</a:t>
            </a:r>
            <a:r>
              <a:rPr lang="en-US" sz="1600" dirty="0"/>
              <a:t> </a:t>
            </a:r>
            <a:r>
              <a:rPr lang="en-US" sz="1600" dirty="0" err="1"/>
              <a:t>tư</a:t>
            </a:r>
            <a:r>
              <a:rPr lang="en-US" sz="1600" dirty="0"/>
              <a:t> </a:t>
            </a:r>
            <a:r>
              <a:rPr lang="en-US" sz="1600" dirty="0" err="1"/>
              <a:t>tưởng</a:t>
            </a:r>
            <a:r>
              <a:rPr lang="en-US" sz="1600" dirty="0"/>
              <a:t> HCM </a:t>
            </a:r>
            <a:r>
              <a:rPr lang="en-US" sz="1600" dirty="0" err="1"/>
              <a:t>về</a:t>
            </a:r>
            <a:r>
              <a:rPr lang="en-US" sz="1600" dirty="0"/>
              <a:t> </a:t>
            </a:r>
            <a:r>
              <a:rPr lang="vi-VN" sz="1600" dirty="0"/>
              <a:t>vai trò của con người ,chiến lược trồng người trong phát huy nguồn lực con người ở Việt Nam hiện nay</a:t>
            </a:r>
            <a:r>
              <a:rPr lang="en-US" sz="1600" dirty="0"/>
              <a:t> </a:t>
            </a:r>
            <a:r>
              <a:rPr lang="en-US" sz="1600" dirty="0" err="1"/>
              <a:t>có</a:t>
            </a:r>
            <a:r>
              <a:rPr lang="en-US" sz="1600" dirty="0"/>
              <a:t> </a:t>
            </a:r>
            <a:r>
              <a:rPr lang="en-US" sz="1600" dirty="0" err="1"/>
              <a:t>thể</a:t>
            </a:r>
            <a:r>
              <a:rPr lang="en-US" sz="1600" dirty="0"/>
              <a:t> </a:t>
            </a:r>
            <a:r>
              <a:rPr lang="en-US" sz="1600" dirty="0" err="1"/>
              <a:t>thấy</a:t>
            </a:r>
            <a:r>
              <a:rPr lang="en-US" sz="1600" dirty="0"/>
              <a:t> </a:t>
            </a:r>
            <a:r>
              <a:rPr lang="en-US" sz="1600" dirty="0" err="1"/>
              <a:t>rằng</a:t>
            </a:r>
            <a:r>
              <a:rPr lang="en-US" sz="1600" dirty="0"/>
              <a:t>: </a:t>
            </a:r>
            <a:endParaRPr lang="en-VN" sz="1600" dirty="0"/>
          </a:p>
          <a:p>
            <a:endParaRPr lang="en-VN" sz="1600" dirty="0"/>
          </a:p>
          <a:p>
            <a:endParaRPr lang="en-VN" sz="1600" dirty="0"/>
          </a:p>
          <a:p>
            <a:endParaRPr lang="en-VN" sz="1600" dirty="0"/>
          </a:p>
          <a:p>
            <a:endParaRPr lang="en-VN" sz="1600" dirty="0"/>
          </a:p>
        </p:txBody>
      </p:sp>
      <p:sp>
        <p:nvSpPr>
          <p:cNvPr id="3" name="TextBox 2">
            <a:extLst>
              <a:ext uri="{FF2B5EF4-FFF2-40B4-BE49-F238E27FC236}">
                <a16:creationId xmlns:a16="http://schemas.microsoft.com/office/drawing/2014/main" id="{FE83F163-9122-3443-A01C-7149ECB38261}"/>
              </a:ext>
            </a:extLst>
          </p:cNvPr>
          <p:cNvSpPr txBox="1"/>
          <p:nvPr/>
        </p:nvSpPr>
        <p:spPr>
          <a:xfrm>
            <a:off x="419986" y="1318044"/>
            <a:ext cx="5039834" cy="3785652"/>
          </a:xfrm>
          <a:prstGeom prst="rect">
            <a:avLst/>
          </a:prstGeom>
          <a:noFill/>
        </p:spPr>
        <p:txBody>
          <a:bodyPr wrap="square" rtlCol="0">
            <a:spAutoFit/>
          </a:bodyPr>
          <a:lstStyle/>
          <a:p>
            <a:pPr lvl="0"/>
            <a:r>
              <a:rPr lang="en-VN" sz="1500" dirty="0"/>
              <a:t>=&gt; </a:t>
            </a:r>
            <a:r>
              <a:rPr lang="en-US" sz="1500" dirty="0" err="1"/>
              <a:t>Trong</a:t>
            </a:r>
            <a:r>
              <a:rPr lang="en-US" sz="1500" dirty="0"/>
              <a:t> </a:t>
            </a:r>
            <a:r>
              <a:rPr lang="en-US" sz="1500" dirty="0" err="1"/>
              <a:t>bối</a:t>
            </a:r>
            <a:r>
              <a:rPr lang="en-US" sz="1500" dirty="0"/>
              <a:t> </a:t>
            </a:r>
            <a:r>
              <a:rPr lang="en-US" sz="1500" dirty="0" err="1"/>
              <a:t>cảnh</a:t>
            </a:r>
            <a:r>
              <a:rPr lang="en-US" sz="1500" dirty="0"/>
              <a:t> </a:t>
            </a:r>
            <a:r>
              <a:rPr lang="en-US" sz="1500" dirty="0" err="1"/>
              <a:t>toàn</a:t>
            </a:r>
            <a:r>
              <a:rPr lang="en-US" sz="1500" dirty="0"/>
              <a:t> </a:t>
            </a:r>
            <a:r>
              <a:rPr lang="en-US" sz="1500" dirty="0" err="1"/>
              <a:t>cầu</a:t>
            </a:r>
            <a:r>
              <a:rPr lang="en-US" sz="1500" dirty="0"/>
              <a:t> </a:t>
            </a:r>
            <a:r>
              <a:rPr lang="en-US" sz="1500" dirty="0" err="1"/>
              <a:t>hoá</a:t>
            </a:r>
            <a:r>
              <a:rPr lang="en-US" sz="1500" dirty="0"/>
              <a:t> </a:t>
            </a:r>
            <a:r>
              <a:rPr lang="en-US" sz="1500" dirty="0" err="1"/>
              <a:t>và</a:t>
            </a:r>
            <a:r>
              <a:rPr lang="en-US" sz="1500" dirty="0"/>
              <a:t> </a:t>
            </a:r>
            <a:r>
              <a:rPr lang="en-US" sz="1500" dirty="0" err="1"/>
              <a:t>hội</a:t>
            </a:r>
            <a:r>
              <a:rPr lang="en-US" sz="1500" dirty="0"/>
              <a:t> </a:t>
            </a:r>
            <a:r>
              <a:rPr lang="en-US" sz="1500" dirty="0" err="1"/>
              <a:t>nhập</a:t>
            </a:r>
            <a:r>
              <a:rPr lang="en-US" sz="1500" dirty="0"/>
              <a:t> </a:t>
            </a:r>
            <a:r>
              <a:rPr lang="en-US" sz="1500" dirty="0" err="1"/>
              <a:t>quốc</a:t>
            </a:r>
            <a:r>
              <a:rPr lang="en-US" sz="1500" dirty="0"/>
              <a:t> </a:t>
            </a:r>
            <a:r>
              <a:rPr lang="en-US" sz="1500" dirty="0" err="1"/>
              <a:t>tế</a:t>
            </a:r>
            <a:r>
              <a:rPr lang="en-US" sz="1500" dirty="0"/>
              <a:t>, </a:t>
            </a:r>
            <a:r>
              <a:rPr lang="en-US" sz="1500" dirty="0" err="1"/>
              <a:t>việc</a:t>
            </a:r>
            <a:r>
              <a:rPr lang="en-US" sz="1500" dirty="0"/>
              <a:t> </a:t>
            </a:r>
            <a:r>
              <a:rPr lang="en-US" sz="1500" dirty="0" err="1"/>
              <a:t>luôn</a:t>
            </a:r>
            <a:r>
              <a:rPr lang="en-US" sz="1500" dirty="0"/>
              <a:t> </a:t>
            </a:r>
            <a:r>
              <a:rPr lang="en-US" sz="1500" dirty="0" err="1"/>
              <a:t>nhận</a:t>
            </a:r>
            <a:r>
              <a:rPr lang="en-US" sz="1500" dirty="0"/>
              <a:t> </a:t>
            </a:r>
            <a:r>
              <a:rPr lang="en-US" sz="1500" dirty="0" err="1"/>
              <a:t>thức</a:t>
            </a:r>
            <a:r>
              <a:rPr lang="en-US" sz="1500" dirty="0"/>
              <a:t> </a:t>
            </a:r>
            <a:r>
              <a:rPr lang="en-US" sz="1500" dirty="0" err="1"/>
              <a:t>sâu</a:t>
            </a:r>
            <a:r>
              <a:rPr lang="en-US" sz="1500" dirty="0"/>
              <a:t> </a:t>
            </a:r>
            <a:r>
              <a:rPr lang="en-US" sz="1500" dirty="0" err="1"/>
              <a:t>sắc</a:t>
            </a:r>
            <a:r>
              <a:rPr lang="en-US" sz="1500" dirty="0"/>
              <a:t> </a:t>
            </a:r>
            <a:r>
              <a:rPr lang="en-US" sz="1500" dirty="0" err="1"/>
              <a:t>vai</a:t>
            </a:r>
            <a:r>
              <a:rPr lang="en-US" sz="1500" dirty="0"/>
              <a:t> </a:t>
            </a:r>
            <a:r>
              <a:rPr lang="en-US" sz="1500" dirty="0" err="1"/>
              <a:t>trò</a:t>
            </a:r>
            <a:r>
              <a:rPr lang="en-US" sz="1500" dirty="0"/>
              <a:t> to </a:t>
            </a:r>
            <a:r>
              <a:rPr lang="en-US" sz="1500" dirty="0" err="1"/>
              <a:t>lớn</a:t>
            </a:r>
            <a:r>
              <a:rPr lang="en-US" sz="1500" dirty="0"/>
              <a:t> </a:t>
            </a:r>
            <a:r>
              <a:rPr lang="en-US" sz="1500" dirty="0" err="1"/>
              <a:t>của</a:t>
            </a:r>
            <a:r>
              <a:rPr lang="en-US" sz="1500" dirty="0"/>
              <a:t> </a:t>
            </a:r>
            <a:r>
              <a:rPr lang="en-US" sz="1500" dirty="0" err="1"/>
              <a:t>nhân</a:t>
            </a:r>
            <a:r>
              <a:rPr lang="en-US" sz="1500" dirty="0"/>
              <a:t> </a:t>
            </a:r>
            <a:r>
              <a:rPr lang="en-US" sz="1500" dirty="0" err="1"/>
              <a:t>tố</a:t>
            </a:r>
            <a:r>
              <a:rPr lang="en-US" sz="1500" dirty="0"/>
              <a:t> con </a:t>
            </a:r>
            <a:r>
              <a:rPr lang="en-US" sz="1500" dirty="0" err="1"/>
              <a:t>người</a:t>
            </a:r>
            <a:r>
              <a:rPr lang="en-US" sz="1500" dirty="0"/>
              <a:t> </a:t>
            </a:r>
            <a:r>
              <a:rPr lang="en-US" sz="1500" dirty="0" err="1"/>
              <a:t>và</a:t>
            </a:r>
            <a:r>
              <a:rPr lang="en-US" sz="1500" dirty="0"/>
              <a:t> </a:t>
            </a:r>
            <a:r>
              <a:rPr lang="en-US" sz="1500" dirty="0" err="1"/>
              <a:t>lấy</a:t>
            </a:r>
            <a:r>
              <a:rPr lang="en-US" sz="1500" dirty="0"/>
              <a:t> </a:t>
            </a:r>
            <a:r>
              <a:rPr lang="en-US" sz="1500" dirty="0" err="1"/>
              <a:t>đó</a:t>
            </a:r>
            <a:r>
              <a:rPr lang="en-US" sz="1500" dirty="0"/>
              <a:t> </a:t>
            </a:r>
            <a:r>
              <a:rPr lang="en-US" sz="1500" dirty="0" err="1"/>
              <a:t>làm</a:t>
            </a:r>
            <a:r>
              <a:rPr lang="en-US" sz="1500" dirty="0"/>
              <a:t> </a:t>
            </a:r>
            <a:r>
              <a:rPr lang="en-US" sz="1500" dirty="0" err="1"/>
              <a:t>điểm</a:t>
            </a:r>
            <a:r>
              <a:rPr lang="en-US" sz="1500" dirty="0"/>
              <a:t> </a:t>
            </a:r>
            <a:r>
              <a:rPr lang="en-US" sz="1500" dirty="0" err="1"/>
              <a:t>tựa</a:t>
            </a:r>
            <a:r>
              <a:rPr lang="en-US" sz="1500" dirty="0"/>
              <a:t> </a:t>
            </a:r>
            <a:r>
              <a:rPr lang="en-US" sz="1500" dirty="0" err="1"/>
              <a:t>vững</a:t>
            </a:r>
            <a:r>
              <a:rPr lang="en-US" sz="1500" dirty="0"/>
              <a:t> </a:t>
            </a:r>
            <a:r>
              <a:rPr lang="en-US" sz="1500" dirty="0" err="1"/>
              <a:t>chắc</a:t>
            </a:r>
            <a:r>
              <a:rPr lang="en-US" sz="1500" dirty="0"/>
              <a:t> </a:t>
            </a:r>
            <a:r>
              <a:rPr lang="en-US" sz="1500" dirty="0" err="1"/>
              <a:t>là</a:t>
            </a:r>
            <a:r>
              <a:rPr lang="en-US" sz="1500" dirty="0"/>
              <a:t> </a:t>
            </a:r>
            <a:r>
              <a:rPr lang="en-US" sz="1500" dirty="0" err="1"/>
              <a:t>điều</a:t>
            </a:r>
            <a:r>
              <a:rPr lang="en-US" sz="1500" dirty="0"/>
              <a:t> </a:t>
            </a:r>
            <a:r>
              <a:rPr lang="en-US" sz="1500" dirty="0" err="1"/>
              <a:t>kiện</a:t>
            </a:r>
            <a:r>
              <a:rPr lang="en-US" sz="1500" dirty="0"/>
              <a:t> </a:t>
            </a:r>
            <a:r>
              <a:rPr lang="en-US" sz="1500" dirty="0" err="1"/>
              <a:t>để</a:t>
            </a:r>
            <a:r>
              <a:rPr lang="en-US" sz="1500" dirty="0"/>
              <a:t> </a:t>
            </a:r>
            <a:r>
              <a:rPr lang="en-US" sz="1500" dirty="0" err="1"/>
              <a:t>chúng</a:t>
            </a:r>
            <a:r>
              <a:rPr lang="en-US" sz="1500" dirty="0"/>
              <a:t> ta </a:t>
            </a:r>
            <a:r>
              <a:rPr lang="en-US" sz="1500" dirty="0" err="1"/>
              <a:t>đưa</a:t>
            </a:r>
            <a:r>
              <a:rPr lang="en-US" sz="1500" dirty="0"/>
              <a:t> </a:t>
            </a:r>
            <a:r>
              <a:rPr lang="en-US" sz="1500" dirty="0" err="1"/>
              <a:t>sự</a:t>
            </a:r>
            <a:r>
              <a:rPr lang="en-US" sz="1500" dirty="0"/>
              <a:t> </a:t>
            </a:r>
            <a:r>
              <a:rPr lang="en-US" sz="1500" dirty="0" err="1"/>
              <a:t>nghiệp</a:t>
            </a:r>
            <a:r>
              <a:rPr lang="en-US" sz="1500" dirty="0"/>
              <a:t> </a:t>
            </a:r>
            <a:r>
              <a:rPr lang="en-US" sz="1500" dirty="0" err="1"/>
              <a:t>đổi</a:t>
            </a:r>
            <a:r>
              <a:rPr lang="en-US" sz="1500" dirty="0"/>
              <a:t> </a:t>
            </a:r>
            <a:r>
              <a:rPr lang="en-US" sz="1500" dirty="0" err="1"/>
              <a:t>mới</a:t>
            </a:r>
            <a:r>
              <a:rPr lang="en-US" sz="1500" dirty="0"/>
              <a:t> </a:t>
            </a:r>
            <a:r>
              <a:rPr lang="en-US" sz="1500" dirty="0" err="1"/>
              <a:t>đất</a:t>
            </a:r>
            <a:r>
              <a:rPr lang="en-US" sz="1500" dirty="0"/>
              <a:t> </a:t>
            </a:r>
            <a:r>
              <a:rPr lang="en-US" sz="1500" dirty="0" err="1"/>
              <a:t>nước</a:t>
            </a:r>
            <a:r>
              <a:rPr lang="en-US" sz="1500" dirty="0"/>
              <a:t> </a:t>
            </a:r>
            <a:r>
              <a:rPr lang="en-US" sz="1500" dirty="0" err="1"/>
              <a:t>dưới</a:t>
            </a:r>
            <a:r>
              <a:rPr lang="en-US" sz="1500" dirty="0"/>
              <a:t> </a:t>
            </a:r>
            <a:r>
              <a:rPr lang="en-US" sz="1500" dirty="0" err="1"/>
              <a:t>sự</a:t>
            </a:r>
            <a:r>
              <a:rPr lang="en-US" sz="1500" dirty="0"/>
              <a:t> </a:t>
            </a:r>
            <a:r>
              <a:rPr lang="en-US" sz="1500" dirty="0" err="1"/>
              <a:t>lãnh</a:t>
            </a:r>
            <a:r>
              <a:rPr lang="en-US" sz="1500" dirty="0"/>
              <a:t> </a:t>
            </a:r>
            <a:r>
              <a:rPr lang="en-US" sz="1500" dirty="0" err="1"/>
              <a:t>đạo</a:t>
            </a:r>
            <a:r>
              <a:rPr lang="en-US" sz="1500" dirty="0"/>
              <a:t> </a:t>
            </a:r>
            <a:r>
              <a:rPr lang="en-US" sz="1500" dirty="0" err="1"/>
              <a:t>của</a:t>
            </a:r>
            <a:r>
              <a:rPr lang="en-US" sz="1500" dirty="0"/>
              <a:t> </a:t>
            </a:r>
            <a:r>
              <a:rPr lang="en-US" sz="1500" dirty="0" err="1"/>
              <a:t>Đảng</a:t>
            </a:r>
            <a:r>
              <a:rPr lang="en-US" sz="1500" dirty="0"/>
              <a:t> </a:t>
            </a:r>
            <a:r>
              <a:rPr lang="en-US" sz="1500" dirty="0" err="1"/>
              <a:t>Cộng</a:t>
            </a:r>
            <a:r>
              <a:rPr lang="en-US" sz="1500" dirty="0"/>
              <a:t> </a:t>
            </a:r>
            <a:r>
              <a:rPr lang="en-US" sz="1500" dirty="0" err="1"/>
              <a:t>sản</a:t>
            </a:r>
            <a:r>
              <a:rPr lang="en-US" sz="1500" dirty="0"/>
              <a:t> </a:t>
            </a:r>
            <a:r>
              <a:rPr lang="en-US" sz="1500" dirty="0" err="1"/>
              <a:t>Việt</a:t>
            </a:r>
            <a:r>
              <a:rPr lang="en-US" sz="1500" dirty="0"/>
              <a:t> Nam </a:t>
            </a:r>
            <a:r>
              <a:rPr lang="en-US" sz="1500" dirty="0" err="1"/>
              <a:t>đến</a:t>
            </a:r>
            <a:r>
              <a:rPr lang="en-US" sz="1500" dirty="0"/>
              <a:t> </a:t>
            </a:r>
            <a:r>
              <a:rPr lang="en-US" sz="1500" dirty="0" err="1"/>
              <a:t>thắng</a:t>
            </a:r>
            <a:r>
              <a:rPr lang="en-US" sz="1500" dirty="0"/>
              <a:t> </a:t>
            </a:r>
            <a:r>
              <a:rPr lang="en-US" sz="1500" dirty="0" err="1"/>
              <a:t>lợi</a:t>
            </a:r>
            <a:r>
              <a:rPr lang="en-US" sz="1500" dirty="0"/>
              <a:t>. </a:t>
            </a:r>
            <a:r>
              <a:rPr lang="en-US" sz="1500" dirty="0" err="1"/>
              <a:t>Phát</a:t>
            </a:r>
            <a:r>
              <a:rPr lang="en-US" sz="1500" dirty="0"/>
              <a:t> </a:t>
            </a:r>
            <a:r>
              <a:rPr lang="en-US" sz="1500" dirty="0" err="1"/>
              <a:t>huy</a:t>
            </a:r>
            <a:r>
              <a:rPr lang="en-US" sz="1500" dirty="0"/>
              <a:t> </a:t>
            </a:r>
            <a:r>
              <a:rPr lang="en-US" sz="1500" dirty="0" err="1"/>
              <a:t>nhân</a:t>
            </a:r>
            <a:r>
              <a:rPr lang="en-US" sz="1500" dirty="0"/>
              <a:t> </a:t>
            </a:r>
            <a:r>
              <a:rPr lang="en-US" sz="1500" dirty="0" err="1"/>
              <a:t>tố</a:t>
            </a:r>
            <a:r>
              <a:rPr lang="en-US" sz="1500" dirty="0"/>
              <a:t> con </a:t>
            </a:r>
            <a:r>
              <a:rPr lang="en-US" sz="1500" dirty="0" err="1"/>
              <a:t>người</a:t>
            </a:r>
            <a:r>
              <a:rPr lang="en-US" sz="1500" dirty="0"/>
              <a:t> </a:t>
            </a:r>
            <a:r>
              <a:rPr lang="en-US" sz="1500" dirty="0" err="1"/>
              <a:t>để</a:t>
            </a:r>
            <a:r>
              <a:rPr lang="en-US" sz="1500" dirty="0"/>
              <a:t> </a:t>
            </a:r>
            <a:r>
              <a:rPr lang="en-US" sz="1500" dirty="0" err="1"/>
              <a:t>phát</a:t>
            </a:r>
            <a:r>
              <a:rPr lang="en-US" sz="1500" dirty="0"/>
              <a:t> </a:t>
            </a:r>
            <a:r>
              <a:rPr lang="en-US" sz="1500" dirty="0" err="1"/>
              <a:t>triển</a:t>
            </a:r>
            <a:r>
              <a:rPr lang="en-US" sz="1500" dirty="0"/>
              <a:t> </a:t>
            </a:r>
            <a:r>
              <a:rPr lang="en-US" sz="1500" dirty="0" err="1"/>
              <a:t>kinh</a:t>
            </a:r>
            <a:r>
              <a:rPr lang="en-US" sz="1500" dirty="0"/>
              <a:t> </a:t>
            </a:r>
            <a:r>
              <a:rPr lang="en-US" sz="1500" dirty="0" err="1"/>
              <a:t>tế</a:t>
            </a:r>
            <a:r>
              <a:rPr lang="en-US" sz="1500" dirty="0"/>
              <a:t> - </a:t>
            </a:r>
            <a:r>
              <a:rPr lang="en-US" sz="1500" dirty="0" err="1"/>
              <a:t>xã</a:t>
            </a:r>
            <a:r>
              <a:rPr lang="en-US" sz="1500" dirty="0"/>
              <a:t> </a:t>
            </a:r>
            <a:r>
              <a:rPr lang="en-US" sz="1500" dirty="0" err="1"/>
              <a:t>hội</a:t>
            </a:r>
            <a:r>
              <a:rPr lang="en-US" sz="1500" dirty="0"/>
              <a:t>, </a:t>
            </a:r>
            <a:r>
              <a:rPr lang="en-US" sz="1500" dirty="0" err="1"/>
              <a:t>đó</a:t>
            </a:r>
            <a:r>
              <a:rPr lang="en-US" sz="1500" dirty="0"/>
              <a:t> </a:t>
            </a:r>
            <a:r>
              <a:rPr lang="en-US" sz="1500" dirty="0" err="1"/>
              <a:t>là</a:t>
            </a:r>
            <a:r>
              <a:rPr lang="en-US" sz="1500" dirty="0"/>
              <a:t> </a:t>
            </a:r>
            <a:r>
              <a:rPr lang="en-US" sz="1500" dirty="0" err="1"/>
              <a:t>một</a:t>
            </a:r>
            <a:r>
              <a:rPr lang="en-US" sz="1500" dirty="0"/>
              <a:t> </a:t>
            </a:r>
            <a:r>
              <a:rPr lang="en-US" sz="1500" dirty="0" err="1"/>
              <a:t>vấn</a:t>
            </a:r>
            <a:r>
              <a:rPr lang="en-US" sz="1500" dirty="0"/>
              <a:t> </a:t>
            </a:r>
            <a:r>
              <a:rPr lang="en-US" sz="1500" dirty="0" err="1"/>
              <a:t>đề</a:t>
            </a:r>
            <a:r>
              <a:rPr lang="en-US" sz="1500" dirty="0"/>
              <a:t> </a:t>
            </a:r>
            <a:r>
              <a:rPr lang="en-US" sz="1500" dirty="0" err="1"/>
              <a:t>có</a:t>
            </a:r>
            <a:r>
              <a:rPr lang="en-US" sz="1500" dirty="0"/>
              <a:t> </a:t>
            </a:r>
            <a:r>
              <a:rPr lang="en-US" sz="1500" dirty="0" err="1"/>
              <a:t>tính</a:t>
            </a:r>
            <a:r>
              <a:rPr lang="en-US" sz="1500" dirty="0"/>
              <a:t> </a:t>
            </a:r>
            <a:r>
              <a:rPr lang="en-US" sz="1500" dirty="0" err="1"/>
              <a:t>quy</a:t>
            </a:r>
            <a:r>
              <a:rPr lang="en-US" sz="1500" dirty="0"/>
              <a:t> </a:t>
            </a:r>
            <a:r>
              <a:rPr lang="en-US" sz="1500" dirty="0" err="1"/>
              <a:t>luật</a:t>
            </a:r>
            <a:r>
              <a:rPr lang="en-US" sz="1500" dirty="0"/>
              <a:t>. </a:t>
            </a:r>
            <a:r>
              <a:rPr lang="en-US" sz="1500" dirty="0" err="1"/>
              <a:t>Trong</a:t>
            </a:r>
            <a:r>
              <a:rPr lang="en-US" sz="1500" dirty="0"/>
              <a:t> </a:t>
            </a:r>
            <a:r>
              <a:rPr lang="en-US" sz="1500" dirty="0" err="1"/>
              <a:t>giai</a:t>
            </a:r>
            <a:r>
              <a:rPr lang="en-US" sz="1500" dirty="0"/>
              <a:t> </a:t>
            </a:r>
            <a:r>
              <a:rPr lang="en-US" sz="1500" dirty="0" err="1"/>
              <a:t>đoạn</a:t>
            </a:r>
            <a:r>
              <a:rPr lang="en-US" sz="1500" dirty="0"/>
              <a:t> </a:t>
            </a:r>
            <a:r>
              <a:rPr lang="en-US" sz="1500" dirty="0" err="1"/>
              <a:t>hiện</a:t>
            </a:r>
            <a:r>
              <a:rPr lang="en-US" sz="1500" dirty="0"/>
              <a:t> nay, </a:t>
            </a:r>
            <a:r>
              <a:rPr lang="en-US" sz="1500" dirty="0" err="1"/>
              <a:t>phải</a:t>
            </a:r>
            <a:r>
              <a:rPr lang="en-US" sz="1500" dirty="0"/>
              <a:t> </a:t>
            </a:r>
            <a:r>
              <a:rPr lang="en-US" sz="1500" dirty="0" err="1"/>
              <a:t>phát</a:t>
            </a:r>
            <a:r>
              <a:rPr lang="en-US" sz="1500" dirty="0"/>
              <a:t> </a:t>
            </a:r>
            <a:r>
              <a:rPr lang="en-US" sz="1500" dirty="0" err="1"/>
              <a:t>huy</a:t>
            </a:r>
            <a:r>
              <a:rPr lang="en-US" sz="1500" dirty="0"/>
              <a:t> </a:t>
            </a:r>
            <a:r>
              <a:rPr lang="en-US" sz="1500" dirty="0" err="1"/>
              <a:t>nhân</a:t>
            </a:r>
            <a:r>
              <a:rPr lang="en-US" sz="1500" dirty="0"/>
              <a:t> </a:t>
            </a:r>
            <a:r>
              <a:rPr lang="en-US" sz="1500" dirty="0" err="1"/>
              <a:t>tố</a:t>
            </a:r>
            <a:r>
              <a:rPr lang="en-US" sz="1500" dirty="0"/>
              <a:t> con </a:t>
            </a:r>
            <a:r>
              <a:rPr lang="en-US" sz="1500" dirty="0" err="1"/>
              <a:t>người</a:t>
            </a:r>
            <a:r>
              <a:rPr lang="en-US" sz="1500" dirty="0"/>
              <a:t>, </a:t>
            </a:r>
            <a:r>
              <a:rPr lang="en-US" sz="1500" dirty="0" err="1"/>
              <a:t>coi</a:t>
            </a:r>
            <a:r>
              <a:rPr lang="en-US" sz="1500" dirty="0"/>
              <a:t> con </a:t>
            </a:r>
            <a:r>
              <a:rPr lang="en-US" sz="1500" dirty="0" err="1"/>
              <a:t>người</a:t>
            </a:r>
            <a:r>
              <a:rPr lang="en-US" sz="1500" dirty="0"/>
              <a:t> </a:t>
            </a:r>
            <a:r>
              <a:rPr lang="en-US" sz="1500" dirty="0" err="1"/>
              <a:t>là</a:t>
            </a:r>
            <a:r>
              <a:rPr lang="en-US" sz="1500" dirty="0"/>
              <a:t> </a:t>
            </a:r>
            <a:r>
              <a:rPr lang="en-US" sz="1500" dirty="0" err="1"/>
              <a:t>trung</a:t>
            </a:r>
            <a:r>
              <a:rPr lang="en-US" sz="1500" dirty="0"/>
              <a:t> </a:t>
            </a:r>
            <a:r>
              <a:rPr lang="en-US" sz="1500" dirty="0" err="1"/>
              <a:t>tâm</a:t>
            </a:r>
            <a:r>
              <a:rPr lang="en-US" sz="1500" dirty="0"/>
              <a:t>, </a:t>
            </a:r>
            <a:r>
              <a:rPr lang="en-US" sz="1500" dirty="0" err="1"/>
              <a:t>chủ</a:t>
            </a:r>
            <a:r>
              <a:rPr lang="en-US" sz="1500" dirty="0"/>
              <a:t> </a:t>
            </a:r>
            <a:r>
              <a:rPr lang="en-US" sz="1500" dirty="0" err="1"/>
              <a:t>thể</a:t>
            </a:r>
            <a:r>
              <a:rPr lang="en-US" sz="1500" dirty="0"/>
              <a:t>, </a:t>
            </a:r>
            <a:r>
              <a:rPr lang="en-US" sz="1500" dirty="0" err="1"/>
              <a:t>nguồn</a:t>
            </a:r>
            <a:r>
              <a:rPr lang="en-US" sz="1500" dirty="0"/>
              <a:t> </a:t>
            </a:r>
            <a:r>
              <a:rPr lang="en-US" sz="1500" dirty="0" err="1"/>
              <a:t>lực</a:t>
            </a:r>
            <a:r>
              <a:rPr lang="en-US" sz="1500" dirty="0"/>
              <a:t> </a:t>
            </a:r>
            <a:r>
              <a:rPr lang="en-US" sz="1500" dirty="0" err="1"/>
              <a:t>chủ</a:t>
            </a:r>
            <a:r>
              <a:rPr lang="en-US" sz="1500" dirty="0"/>
              <a:t> </a:t>
            </a:r>
            <a:r>
              <a:rPr lang="en-US" sz="1500" dirty="0" err="1"/>
              <a:t>yếu</a:t>
            </a:r>
            <a:r>
              <a:rPr lang="en-US" sz="1500" dirty="0"/>
              <a:t> </a:t>
            </a:r>
            <a:r>
              <a:rPr lang="en-US" sz="1500" dirty="0" err="1"/>
              <a:t>và</a:t>
            </a:r>
            <a:r>
              <a:rPr lang="en-US" sz="1500" dirty="0"/>
              <a:t> </a:t>
            </a:r>
            <a:r>
              <a:rPr lang="en-US" sz="1500" dirty="0" err="1"/>
              <a:t>mục</a:t>
            </a:r>
            <a:r>
              <a:rPr lang="en-US" sz="1500" dirty="0"/>
              <a:t> </a:t>
            </a:r>
            <a:r>
              <a:rPr lang="en-US" sz="1500" dirty="0" err="1"/>
              <a:t>tiêu</a:t>
            </a:r>
            <a:r>
              <a:rPr lang="en-US" sz="1500" dirty="0"/>
              <a:t> </a:t>
            </a:r>
            <a:r>
              <a:rPr lang="en-US" sz="1500" dirty="0" err="1"/>
              <a:t>của</a:t>
            </a:r>
            <a:r>
              <a:rPr lang="en-US" sz="1500" dirty="0"/>
              <a:t> </a:t>
            </a:r>
            <a:r>
              <a:rPr lang="en-US" sz="1500" dirty="0" err="1"/>
              <a:t>sự</a:t>
            </a:r>
            <a:r>
              <a:rPr lang="en-US" sz="1500" dirty="0"/>
              <a:t> </a:t>
            </a:r>
            <a:r>
              <a:rPr lang="en-US" sz="1500" dirty="0" err="1"/>
              <a:t>phát</a:t>
            </a:r>
            <a:r>
              <a:rPr lang="en-US" sz="1500" dirty="0"/>
              <a:t> </a:t>
            </a:r>
            <a:r>
              <a:rPr lang="en-US" sz="1500" dirty="0" err="1"/>
              <a:t>triển</a:t>
            </a:r>
            <a:r>
              <a:rPr lang="en-US" sz="1500" dirty="0"/>
              <a:t>; </a:t>
            </a:r>
            <a:r>
              <a:rPr lang="en-US" sz="1500" dirty="0" err="1"/>
              <a:t>lấy</a:t>
            </a:r>
            <a:r>
              <a:rPr lang="en-US" sz="1500" dirty="0"/>
              <a:t> </a:t>
            </a:r>
            <a:r>
              <a:rPr lang="en-US" sz="1500" dirty="0" err="1"/>
              <a:t>giá</a:t>
            </a:r>
            <a:r>
              <a:rPr lang="en-US" sz="1500" dirty="0"/>
              <a:t> </a:t>
            </a:r>
            <a:r>
              <a:rPr lang="en-US" sz="1500" dirty="0" err="1"/>
              <a:t>trị</a:t>
            </a:r>
            <a:r>
              <a:rPr lang="en-US" sz="1500" dirty="0"/>
              <a:t> </a:t>
            </a:r>
            <a:r>
              <a:rPr lang="en-US" sz="1500" dirty="0" err="1"/>
              <a:t>văn</a:t>
            </a:r>
            <a:r>
              <a:rPr lang="en-US" sz="1500" dirty="0"/>
              <a:t> </a:t>
            </a:r>
            <a:r>
              <a:rPr lang="en-US" sz="1500" dirty="0" err="1"/>
              <a:t>hoá</a:t>
            </a:r>
            <a:r>
              <a:rPr lang="en-US" sz="1500" dirty="0"/>
              <a:t>, con </a:t>
            </a:r>
            <a:r>
              <a:rPr lang="en-US" sz="1500" dirty="0" err="1"/>
              <a:t>người</a:t>
            </a:r>
            <a:r>
              <a:rPr lang="en-US" sz="1500" dirty="0"/>
              <a:t> </a:t>
            </a:r>
            <a:r>
              <a:rPr lang="en-US" sz="1500" dirty="0" err="1"/>
              <a:t>Việt</a:t>
            </a:r>
            <a:r>
              <a:rPr lang="en-US" sz="1500" dirty="0"/>
              <a:t> Nam </a:t>
            </a:r>
            <a:r>
              <a:rPr lang="en-US" sz="1500" dirty="0" err="1"/>
              <a:t>là</a:t>
            </a:r>
            <a:r>
              <a:rPr lang="en-US" sz="1500" dirty="0"/>
              <a:t> </a:t>
            </a:r>
            <a:r>
              <a:rPr lang="en-US" sz="1500" dirty="0" err="1"/>
              <a:t>nền</a:t>
            </a:r>
            <a:r>
              <a:rPr lang="en-US" sz="1500" dirty="0"/>
              <a:t> </a:t>
            </a:r>
            <a:r>
              <a:rPr lang="en-US" sz="1500" dirty="0" err="1"/>
              <a:t>tảng</a:t>
            </a:r>
            <a:r>
              <a:rPr lang="en-US" sz="1500" dirty="0"/>
              <a:t>, </a:t>
            </a:r>
            <a:r>
              <a:rPr lang="en-US" sz="1500" dirty="0" err="1"/>
              <a:t>sức</a:t>
            </a:r>
            <a:r>
              <a:rPr lang="en-US" sz="1500" dirty="0"/>
              <a:t> </a:t>
            </a:r>
            <a:r>
              <a:rPr lang="en-US" sz="1500" dirty="0" err="1"/>
              <a:t>mạnh</a:t>
            </a:r>
            <a:r>
              <a:rPr lang="en-US" sz="1500" dirty="0"/>
              <a:t> </a:t>
            </a:r>
            <a:r>
              <a:rPr lang="en-US" sz="1500" dirty="0" err="1"/>
              <a:t>nội</a:t>
            </a:r>
            <a:r>
              <a:rPr lang="en-US" sz="1500" dirty="0"/>
              <a:t> </a:t>
            </a:r>
            <a:r>
              <a:rPr lang="en-US" sz="1500" dirty="0" err="1"/>
              <a:t>sinh</a:t>
            </a:r>
            <a:r>
              <a:rPr lang="en-US" sz="1500" dirty="0"/>
              <a:t> </a:t>
            </a:r>
            <a:r>
              <a:rPr lang="en-US" sz="1500" dirty="0" err="1"/>
              <a:t>quan</a:t>
            </a:r>
            <a:r>
              <a:rPr lang="en-US" sz="1500" dirty="0"/>
              <a:t> </a:t>
            </a:r>
            <a:r>
              <a:rPr lang="en-US" sz="1500" dirty="0" err="1"/>
              <a:t>trọng</a:t>
            </a:r>
            <a:r>
              <a:rPr lang="en-US" sz="1500" dirty="0"/>
              <a:t> </a:t>
            </a:r>
            <a:r>
              <a:rPr lang="en-US" sz="1500" dirty="0" err="1"/>
              <a:t>bảo</a:t>
            </a:r>
            <a:r>
              <a:rPr lang="en-US" sz="1500" dirty="0"/>
              <a:t> </a:t>
            </a:r>
            <a:r>
              <a:rPr lang="en-US" sz="1500" dirty="0" err="1"/>
              <a:t>đảm</a:t>
            </a:r>
            <a:r>
              <a:rPr lang="en-US" sz="1500" dirty="0"/>
              <a:t> </a:t>
            </a:r>
            <a:r>
              <a:rPr lang="en-US" sz="1500" dirty="0" err="1"/>
              <a:t>sự</a:t>
            </a:r>
            <a:r>
              <a:rPr lang="en-US" sz="1500" dirty="0"/>
              <a:t> </a:t>
            </a:r>
            <a:r>
              <a:rPr lang="en-US" sz="1500" dirty="0" err="1"/>
              <a:t>phát</a:t>
            </a:r>
            <a:r>
              <a:rPr lang="en-US" sz="1500" dirty="0"/>
              <a:t> </a:t>
            </a:r>
            <a:r>
              <a:rPr lang="en-US" sz="1500" dirty="0" err="1"/>
              <a:t>triển</a:t>
            </a:r>
            <a:r>
              <a:rPr lang="en-US" sz="1500" dirty="0"/>
              <a:t> </a:t>
            </a:r>
            <a:r>
              <a:rPr lang="en-US" sz="1500" dirty="0" err="1"/>
              <a:t>bền</a:t>
            </a:r>
            <a:r>
              <a:rPr lang="en-US" sz="1500" dirty="0"/>
              <a:t> </a:t>
            </a:r>
            <a:r>
              <a:rPr lang="en-US" sz="1500" dirty="0" err="1"/>
              <a:t>vững</a:t>
            </a:r>
            <a:r>
              <a:rPr lang="en-US" sz="1500" dirty="0"/>
              <a:t>. </a:t>
            </a:r>
            <a:r>
              <a:rPr lang="en-US" sz="1500" dirty="0" err="1"/>
              <a:t>Phải</a:t>
            </a:r>
            <a:r>
              <a:rPr lang="en-US" sz="1500" dirty="0"/>
              <a:t> có </a:t>
            </a:r>
            <a:r>
              <a:rPr lang="en-US" sz="1500" dirty="0" err="1"/>
              <a:t>cơ</a:t>
            </a:r>
            <a:r>
              <a:rPr lang="en-US" sz="1500" dirty="0"/>
              <a:t> </a:t>
            </a:r>
            <a:r>
              <a:rPr lang="en-US" sz="1500" dirty="0" err="1"/>
              <a:t>chê</a:t>
            </a:r>
            <a:r>
              <a:rPr lang="en-US" sz="1500" dirty="0"/>
              <a:t>́, </a:t>
            </a:r>
            <a:r>
              <a:rPr lang="en-US" sz="1500" dirty="0" err="1"/>
              <a:t>chính</a:t>
            </a:r>
            <a:r>
              <a:rPr lang="en-US" sz="1500" dirty="0"/>
              <a:t> </a:t>
            </a:r>
            <a:r>
              <a:rPr lang="en-US" sz="1500" dirty="0" err="1"/>
              <a:t>sách</a:t>
            </a:r>
            <a:r>
              <a:rPr lang="en-US" sz="1500" dirty="0"/>
              <a:t> </a:t>
            </a:r>
            <a:r>
              <a:rPr lang="en-US" sz="1500" dirty="0" err="1"/>
              <a:t>phát</a:t>
            </a:r>
            <a:r>
              <a:rPr lang="en-US" sz="1500" dirty="0"/>
              <a:t> </a:t>
            </a:r>
            <a:r>
              <a:rPr lang="en-US" sz="1500" dirty="0" err="1"/>
              <a:t>huy</a:t>
            </a:r>
            <a:r>
              <a:rPr lang="en-US" sz="1500" dirty="0"/>
              <a:t> </a:t>
            </a:r>
            <a:r>
              <a:rPr lang="en-US" sz="1500" dirty="0" err="1"/>
              <a:t>tinh</a:t>
            </a:r>
            <a:r>
              <a:rPr lang="en-US" sz="1500" dirty="0"/>
              <a:t> </a:t>
            </a:r>
            <a:r>
              <a:rPr lang="en-US" sz="1500" dirty="0" err="1"/>
              <a:t>thần</a:t>
            </a:r>
            <a:r>
              <a:rPr lang="en-US" sz="1500" dirty="0"/>
              <a:t> </a:t>
            </a:r>
            <a:r>
              <a:rPr lang="en-US" sz="1500" dirty="0" err="1"/>
              <a:t>cống</a:t>
            </a:r>
            <a:r>
              <a:rPr lang="en-US" sz="1500" dirty="0"/>
              <a:t> </a:t>
            </a:r>
            <a:r>
              <a:rPr lang="en-US" sz="1500" dirty="0" err="1"/>
              <a:t>hiến</a:t>
            </a:r>
            <a:r>
              <a:rPr lang="en-US" sz="1500" dirty="0"/>
              <a:t> vì </a:t>
            </a:r>
            <a:r>
              <a:rPr lang="en-US" sz="1500" dirty="0" err="1"/>
              <a:t>đất</a:t>
            </a:r>
            <a:r>
              <a:rPr lang="en-US" sz="1500" dirty="0"/>
              <a:t> </a:t>
            </a:r>
            <a:r>
              <a:rPr lang="en-US" sz="1500" dirty="0" err="1"/>
              <a:t>nước</a:t>
            </a:r>
            <a:r>
              <a:rPr lang="en-US" sz="1500" dirty="0"/>
              <a:t>; </a:t>
            </a:r>
            <a:r>
              <a:rPr lang="en-US" sz="1500" dirty="0" err="1"/>
              <a:t>mọi</a:t>
            </a:r>
            <a:r>
              <a:rPr lang="en-US" sz="1500" dirty="0"/>
              <a:t> </a:t>
            </a:r>
            <a:r>
              <a:rPr lang="en-US" sz="1500" dirty="0" err="1"/>
              <a:t>chính</a:t>
            </a:r>
            <a:r>
              <a:rPr lang="en-US" sz="1500" dirty="0"/>
              <a:t> </a:t>
            </a:r>
            <a:r>
              <a:rPr lang="en-US" sz="1500" dirty="0" err="1"/>
              <a:t>sách</a:t>
            </a:r>
            <a:r>
              <a:rPr lang="en-US" sz="1500" dirty="0"/>
              <a:t> </a:t>
            </a:r>
            <a:r>
              <a:rPr lang="en-US" sz="1500" dirty="0" err="1"/>
              <a:t>của</a:t>
            </a:r>
            <a:r>
              <a:rPr lang="en-US" sz="1500" dirty="0"/>
              <a:t> </a:t>
            </a:r>
            <a:r>
              <a:rPr lang="en-US" sz="1500" dirty="0" err="1"/>
              <a:t>Đảng</a:t>
            </a:r>
            <a:r>
              <a:rPr lang="en-US" sz="1500" dirty="0"/>
              <a:t>, </a:t>
            </a:r>
            <a:r>
              <a:rPr lang="en-US" sz="1500" dirty="0" err="1"/>
              <a:t>Nhà</a:t>
            </a:r>
            <a:r>
              <a:rPr lang="en-US" sz="1500" dirty="0"/>
              <a:t> </a:t>
            </a:r>
            <a:r>
              <a:rPr lang="en-US" sz="1500" dirty="0" err="1"/>
              <a:t>nước</a:t>
            </a:r>
            <a:r>
              <a:rPr lang="en-US" sz="1500" dirty="0"/>
              <a:t> </a:t>
            </a:r>
            <a:r>
              <a:rPr lang="en-US" sz="1500" dirty="0" err="1"/>
              <a:t>đều</a:t>
            </a:r>
            <a:r>
              <a:rPr lang="en-US" sz="1500" dirty="0"/>
              <a:t> </a:t>
            </a:r>
            <a:r>
              <a:rPr lang="en-US" sz="1500" dirty="0" err="1"/>
              <a:t>phải</a:t>
            </a:r>
            <a:r>
              <a:rPr lang="en-US" sz="1500" dirty="0"/>
              <a:t> </a:t>
            </a:r>
            <a:r>
              <a:rPr lang="en-US" sz="1500" dirty="0" err="1"/>
              <a:t>hướng</a:t>
            </a:r>
            <a:r>
              <a:rPr lang="en-US" sz="1500" dirty="0"/>
              <a:t> </a:t>
            </a:r>
            <a:r>
              <a:rPr lang="en-US" sz="1500" dirty="0" err="1"/>
              <a:t>vào</a:t>
            </a:r>
            <a:r>
              <a:rPr lang="en-US" sz="1500" dirty="0"/>
              <a:t> </a:t>
            </a:r>
            <a:r>
              <a:rPr lang="en-US" sz="1500" dirty="0" err="1"/>
              <a:t>nâng</a:t>
            </a:r>
            <a:r>
              <a:rPr lang="en-US" sz="1500" dirty="0"/>
              <a:t> </a:t>
            </a:r>
            <a:r>
              <a:rPr lang="en-US" sz="1500" dirty="0" err="1"/>
              <a:t>cao</a:t>
            </a:r>
            <a:r>
              <a:rPr lang="en-US" sz="1500" dirty="0"/>
              <a:t> </a:t>
            </a:r>
            <a:r>
              <a:rPr lang="en-US" sz="1500" dirty="0" err="1"/>
              <a:t>đời</a:t>
            </a:r>
            <a:r>
              <a:rPr lang="en-US" sz="1500" dirty="0"/>
              <a:t> </a:t>
            </a:r>
            <a:r>
              <a:rPr lang="en-US" sz="1500" dirty="0" err="1"/>
              <a:t>sống</a:t>
            </a:r>
            <a:r>
              <a:rPr lang="en-US" sz="1500" dirty="0"/>
              <a:t> </a:t>
            </a:r>
            <a:r>
              <a:rPr lang="en-US" sz="1500" dirty="0" err="1"/>
              <a:t>vật</a:t>
            </a:r>
            <a:r>
              <a:rPr lang="en-US" sz="1500" dirty="0"/>
              <a:t> </a:t>
            </a:r>
            <a:r>
              <a:rPr lang="en-US" sz="1500" dirty="0" err="1"/>
              <a:t>chất</a:t>
            </a:r>
            <a:r>
              <a:rPr lang="en-US" sz="1500" dirty="0"/>
              <a:t>, </a:t>
            </a:r>
            <a:r>
              <a:rPr lang="en-US" sz="1500" dirty="0" err="1"/>
              <a:t>tinh</a:t>
            </a:r>
            <a:r>
              <a:rPr lang="en-US" sz="1500" dirty="0"/>
              <a:t> </a:t>
            </a:r>
            <a:r>
              <a:rPr lang="en-US" sz="1500" dirty="0" err="1"/>
              <a:t>thần</a:t>
            </a:r>
            <a:r>
              <a:rPr lang="en-US" sz="1500" dirty="0"/>
              <a:t> </a:t>
            </a:r>
            <a:r>
              <a:rPr lang="en-US" sz="1500" dirty="0" err="1"/>
              <a:t>va</a:t>
            </a:r>
            <a:r>
              <a:rPr lang="en-US" sz="1500" dirty="0"/>
              <a:t>̀ </a:t>
            </a:r>
            <a:r>
              <a:rPr lang="en-US" sz="1500" dirty="0" err="1"/>
              <a:t>hạnh</a:t>
            </a:r>
            <a:r>
              <a:rPr lang="en-US" sz="1500" dirty="0"/>
              <a:t> </a:t>
            </a:r>
            <a:r>
              <a:rPr lang="en-US" sz="1500" dirty="0" err="1"/>
              <a:t>phúc</a:t>
            </a:r>
            <a:r>
              <a:rPr lang="en-US" sz="1500" dirty="0"/>
              <a:t> </a:t>
            </a:r>
            <a:r>
              <a:rPr lang="en-US" sz="1500" dirty="0" err="1"/>
              <a:t>của</a:t>
            </a:r>
            <a:r>
              <a:rPr lang="en-US" sz="1500" dirty="0"/>
              <a:t> </a:t>
            </a:r>
            <a:r>
              <a:rPr lang="en-US" sz="1500" dirty="0" err="1"/>
              <a:t>nhân</a:t>
            </a:r>
            <a:r>
              <a:rPr lang="en-US" sz="1500" dirty="0"/>
              <a:t> </a:t>
            </a:r>
            <a:r>
              <a:rPr lang="en-US" sz="1500" dirty="0" err="1"/>
              <a:t>dân</a:t>
            </a:r>
            <a:endParaRPr lang="en-VN" sz="1500" dirty="0"/>
          </a:p>
          <a:p>
            <a:endParaRPr lang="en-VN" sz="1500" dirty="0"/>
          </a:p>
        </p:txBody>
      </p:sp>
      <p:pic>
        <p:nvPicPr>
          <p:cNvPr id="821" name="Picture 820">
            <a:extLst>
              <a:ext uri="{FF2B5EF4-FFF2-40B4-BE49-F238E27FC236}">
                <a16:creationId xmlns:a16="http://schemas.microsoft.com/office/drawing/2014/main" id="{B75DBA04-413B-3A41-8FAD-A5B70D1AE4E8}"/>
              </a:ext>
            </a:extLst>
          </p:cNvPr>
          <p:cNvPicPr>
            <a:picLocks noChangeAspect="1"/>
          </p:cNvPicPr>
          <p:nvPr/>
        </p:nvPicPr>
        <p:blipFill>
          <a:blip r:embed="rId3"/>
          <a:stretch>
            <a:fillRect/>
          </a:stretch>
        </p:blipFill>
        <p:spPr>
          <a:xfrm>
            <a:off x="5419225" y="1343877"/>
            <a:ext cx="3458961" cy="28260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9"/>
        <p:cNvGrpSpPr/>
        <p:nvPr/>
      </p:nvGrpSpPr>
      <p:grpSpPr>
        <a:xfrm>
          <a:off x="0" y="0"/>
          <a:ext cx="0" cy="0"/>
          <a:chOff x="0" y="0"/>
          <a:chExt cx="0" cy="0"/>
        </a:xfrm>
      </p:grpSpPr>
      <p:sp>
        <p:nvSpPr>
          <p:cNvPr id="840" name="Google Shape;840;p56"/>
          <p:cNvSpPr txBox="1">
            <a:spLocks noGrp="1"/>
          </p:cNvSpPr>
          <p:nvPr>
            <p:ph type="title"/>
          </p:nvPr>
        </p:nvSpPr>
        <p:spPr>
          <a:xfrm>
            <a:off x="4798375" y="3473350"/>
            <a:ext cx="3631500" cy="112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VN" dirty="0"/>
              <a:t>THANKS FOR LISTENING</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7"/>
        <p:cNvGrpSpPr/>
        <p:nvPr/>
      </p:nvGrpSpPr>
      <p:grpSpPr>
        <a:xfrm>
          <a:off x="0" y="0"/>
          <a:ext cx="0" cy="0"/>
          <a:chOff x="0" y="0"/>
          <a:chExt cx="0" cy="0"/>
        </a:xfrm>
      </p:grpSpPr>
      <p:sp>
        <p:nvSpPr>
          <p:cNvPr id="509" name="Google Shape;509;p44"/>
          <p:cNvSpPr txBox="1">
            <a:spLocks noGrp="1"/>
          </p:cNvSpPr>
          <p:nvPr>
            <p:ph type="title"/>
          </p:nvPr>
        </p:nvSpPr>
        <p:spPr>
          <a:xfrm>
            <a:off x="1660127" y="1591375"/>
            <a:ext cx="2169000" cy="365700"/>
          </a:xfrm>
          <a:prstGeom prst="rect">
            <a:avLst/>
          </a:prstGeom>
        </p:spPr>
        <p:txBody>
          <a:bodyPr spcFirstLastPara="1" wrap="square" lIns="91425" tIns="91425" rIns="91425" bIns="91425" anchor="ctr" anchorCtr="0">
            <a:noAutofit/>
          </a:bodyPr>
          <a:lstStyle/>
          <a:p>
            <a:pPr lvl="0"/>
            <a:r>
              <a:rPr lang="en-US" dirty="0" err="1"/>
              <a:t>Chiến</a:t>
            </a:r>
            <a:r>
              <a:rPr lang="en-US" dirty="0"/>
              <a:t> </a:t>
            </a:r>
            <a:r>
              <a:rPr lang="en-US" dirty="0" err="1"/>
              <a:t>lược</a:t>
            </a:r>
            <a:r>
              <a:rPr lang="en-US" dirty="0"/>
              <a:t> </a:t>
            </a:r>
            <a:r>
              <a:rPr lang="en-US" dirty="0" err="1"/>
              <a:t>trồng</a:t>
            </a:r>
            <a:r>
              <a:rPr lang="en-US" dirty="0"/>
              <a:t> </a:t>
            </a:r>
            <a:r>
              <a:rPr lang="en-US" dirty="0" err="1"/>
              <a:t>người</a:t>
            </a:r>
            <a:endParaRPr lang="en-VN" dirty="0"/>
          </a:p>
        </p:txBody>
      </p:sp>
      <p:sp>
        <p:nvSpPr>
          <p:cNvPr id="510" name="Google Shape;510;p44"/>
          <p:cNvSpPr txBox="1">
            <a:spLocks noGrp="1"/>
          </p:cNvSpPr>
          <p:nvPr>
            <p:ph type="title" idx="2"/>
          </p:nvPr>
        </p:nvSpPr>
        <p:spPr>
          <a:xfrm>
            <a:off x="820488" y="1525213"/>
            <a:ext cx="9126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a:t>
            </a:r>
            <a:endParaRPr dirty="0"/>
          </a:p>
        </p:txBody>
      </p:sp>
      <p:sp>
        <p:nvSpPr>
          <p:cNvPr id="512" name="Google Shape;512;p44"/>
          <p:cNvSpPr txBox="1">
            <a:spLocks noGrp="1"/>
          </p:cNvSpPr>
          <p:nvPr>
            <p:ph type="title" idx="4"/>
          </p:nvPr>
        </p:nvSpPr>
        <p:spPr>
          <a:xfrm>
            <a:off x="1660127" y="3290150"/>
            <a:ext cx="2169000" cy="365700"/>
          </a:xfrm>
          <a:prstGeom prst="rect">
            <a:avLst/>
          </a:prstGeom>
        </p:spPr>
        <p:txBody>
          <a:bodyPr spcFirstLastPara="1" wrap="square" lIns="91425" tIns="91425" rIns="91425" bIns="91425" anchor="ctr" anchorCtr="0">
            <a:noAutofit/>
          </a:bodyPr>
          <a:lstStyle/>
          <a:p>
            <a:pPr lvl="0"/>
            <a:r>
              <a:rPr lang="en-US" dirty="0" err="1"/>
              <a:t>Vai</a:t>
            </a:r>
            <a:r>
              <a:rPr lang="en-US" dirty="0"/>
              <a:t> </a:t>
            </a:r>
            <a:r>
              <a:rPr lang="en-US" dirty="0" err="1"/>
              <a:t>trò</a:t>
            </a:r>
            <a:r>
              <a:rPr lang="en-US" dirty="0"/>
              <a:t> con </a:t>
            </a:r>
            <a:r>
              <a:rPr lang="en-US" dirty="0" err="1"/>
              <a:t>người</a:t>
            </a:r>
            <a:endParaRPr lang="en-VN" dirty="0"/>
          </a:p>
        </p:txBody>
      </p:sp>
      <p:sp>
        <p:nvSpPr>
          <p:cNvPr id="513" name="Google Shape;513;p44"/>
          <p:cNvSpPr txBox="1">
            <a:spLocks noGrp="1"/>
          </p:cNvSpPr>
          <p:nvPr>
            <p:ph type="title" idx="5"/>
          </p:nvPr>
        </p:nvSpPr>
        <p:spPr>
          <a:xfrm>
            <a:off x="818688" y="3223988"/>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II.</a:t>
            </a:r>
            <a:endParaRPr dirty="0"/>
          </a:p>
        </p:txBody>
      </p:sp>
      <p:sp>
        <p:nvSpPr>
          <p:cNvPr id="515" name="Google Shape;515;p44"/>
          <p:cNvSpPr txBox="1">
            <a:spLocks noGrp="1"/>
          </p:cNvSpPr>
          <p:nvPr>
            <p:ph type="title" idx="7"/>
          </p:nvPr>
        </p:nvSpPr>
        <p:spPr>
          <a:xfrm>
            <a:off x="5985327" y="1591374"/>
            <a:ext cx="2169000" cy="980375"/>
          </a:xfrm>
          <a:prstGeom prst="rect">
            <a:avLst/>
          </a:prstGeom>
        </p:spPr>
        <p:txBody>
          <a:bodyPr spcFirstLastPara="1" wrap="square" lIns="91425" tIns="91425" rIns="91425" bIns="91425" anchor="ctr" anchorCtr="0">
            <a:noAutofit/>
          </a:bodyPr>
          <a:lstStyle/>
          <a:p>
            <a:r>
              <a:rPr lang="en-US" dirty="0" err="1"/>
              <a:t>Ý</a:t>
            </a:r>
            <a:r>
              <a:rPr lang="en-US" dirty="0"/>
              <a:t> </a:t>
            </a:r>
            <a:r>
              <a:rPr lang="en-US" dirty="0" err="1"/>
              <a:t>nghĩa</a:t>
            </a:r>
            <a:r>
              <a:rPr lang="en-US" dirty="0"/>
              <a:t> </a:t>
            </a:r>
            <a:r>
              <a:rPr lang="en-US" dirty="0" err="1"/>
              <a:t>tư</a:t>
            </a:r>
            <a:r>
              <a:rPr lang="en-US" dirty="0"/>
              <a:t> </a:t>
            </a:r>
            <a:r>
              <a:rPr lang="en-US" dirty="0" err="1"/>
              <a:t>tưởng</a:t>
            </a:r>
            <a:r>
              <a:rPr lang="en-US" dirty="0"/>
              <a:t> </a:t>
            </a:r>
            <a:r>
              <a:rPr lang="en-US" dirty="0" err="1"/>
              <a:t>trong</a:t>
            </a:r>
            <a:r>
              <a:rPr lang="en-US" dirty="0"/>
              <a:t> </a:t>
            </a:r>
            <a:r>
              <a:rPr lang="en-US" dirty="0" err="1"/>
              <a:t>việc</a:t>
            </a:r>
            <a:r>
              <a:rPr lang="en-US" dirty="0"/>
              <a:t> </a:t>
            </a:r>
            <a:r>
              <a:rPr lang="en-US" dirty="0" err="1"/>
              <a:t>phát</a:t>
            </a:r>
            <a:r>
              <a:rPr lang="en-US" dirty="0"/>
              <a:t> </a:t>
            </a:r>
            <a:r>
              <a:rPr lang="en-US" dirty="0" err="1"/>
              <a:t>huy</a:t>
            </a:r>
            <a:r>
              <a:rPr lang="en-US" dirty="0"/>
              <a:t> </a:t>
            </a:r>
            <a:r>
              <a:rPr lang="en-US" dirty="0" err="1"/>
              <a:t>nguồn</a:t>
            </a:r>
            <a:r>
              <a:rPr lang="en-US" dirty="0"/>
              <a:t> </a:t>
            </a:r>
            <a:r>
              <a:rPr lang="en-US" dirty="0" err="1"/>
              <a:t>lực</a:t>
            </a:r>
            <a:r>
              <a:rPr lang="en-US" dirty="0"/>
              <a:t> con </a:t>
            </a:r>
            <a:r>
              <a:rPr lang="en-US" dirty="0" err="1"/>
              <a:t>người</a:t>
            </a:r>
            <a:br>
              <a:rPr lang="en-VN" dirty="0"/>
            </a:br>
            <a:endParaRPr lang="en-VN" dirty="0"/>
          </a:p>
        </p:txBody>
      </p:sp>
      <p:sp>
        <p:nvSpPr>
          <p:cNvPr id="516" name="Google Shape;516;p44"/>
          <p:cNvSpPr txBox="1">
            <a:spLocks noGrp="1"/>
          </p:cNvSpPr>
          <p:nvPr>
            <p:ph type="title" idx="8"/>
          </p:nvPr>
        </p:nvSpPr>
        <p:spPr>
          <a:xfrm>
            <a:off x="5130913" y="1525213"/>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III.</a:t>
            </a:r>
            <a:endParaRPr dirty="0"/>
          </a:p>
        </p:txBody>
      </p:sp>
      <p:sp>
        <p:nvSpPr>
          <p:cNvPr id="518" name="Google Shape;518;p44"/>
          <p:cNvSpPr txBox="1">
            <a:spLocks noGrp="1"/>
          </p:cNvSpPr>
          <p:nvPr>
            <p:ph type="title" idx="13"/>
          </p:nvPr>
        </p:nvSpPr>
        <p:spPr>
          <a:xfrm>
            <a:off x="5985327" y="3290150"/>
            <a:ext cx="2169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Đặt</a:t>
            </a:r>
            <a:r>
              <a:rPr lang="en" dirty="0"/>
              <a:t> </a:t>
            </a:r>
            <a:r>
              <a:rPr lang="en" dirty="0" err="1"/>
              <a:t>và</a:t>
            </a:r>
            <a:r>
              <a:rPr lang="en" dirty="0"/>
              <a:t> </a:t>
            </a:r>
            <a:r>
              <a:rPr lang="en" dirty="0" err="1"/>
              <a:t>trả</a:t>
            </a:r>
            <a:r>
              <a:rPr lang="en" dirty="0"/>
              <a:t> </a:t>
            </a:r>
            <a:r>
              <a:rPr lang="en" dirty="0" err="1"/>
              <a:t>lời</a:t>
            </a:r>
            <a:r>
              <a:rPr lang="en" dirty="0"/>
              <a:t> </a:t>
            </a:r>
            <a:r>
              <a:rPr lang="en" dirty="0" err="1"/>
              <a:t>câu</a:t>
            </a:r>
            <a:r>
              <a:rPr lang="en" dirty="0"/>
              <a:t> </a:t>
            </a:r>
            <a:r>
              <a:rPr lang="en" dirty="0" err="1"/>
              <a:t>hỏi</a:t>
            </a:r>
            <a:endParaRPr dirty="0"/>
          </a:p>
        </p:txBody>
      </p:sp>
      <p:sp>
        <p:nvSpPr>
          <p:cNvPr id="519" name="Google Shape;519;p44"/>
          <p:cNvSpPr txBox="1">
            <a:spLocks noGrp="1"/>
          </p:cNvSpPr>
          <p:nvPr>
            <p:ph type="title" idx="14"/>
          </p:nvPr>
        </p:nvSpPr>
        <p:spPr>
          <a:xfrm>
            <a:off x="5130913" y="3223988"/>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IV.</a:t>
            </a:r>
            <a:endParaRPr dirty="0"/>
          </a:p>
        </p:txBody>
      </p:sp>
      <p:sp>
        <p:nvSpPr>
          <p:cNvPr id="520" name="Google Shape;520;p44"/>
          <p:cNvSpPr txBox="1">
            <a:spLocks noGrp="1"/>
          </p:cNvSpPr>
          <p:nvPr>
            <p:ph type="title" idx="15"/>
          </p:nvPr>
        </p:nvSpPr>
        <p:spPr>
          <a:xfrm>
            <a:off x="714125" y="546825"/>
            <a:ext cx="771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MỤC LỤC</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714125" y="1572350"/>
            <a:ext cx="3248400"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CHIẾN LƯỢC TRỒNG NGƯỜI</a:t>
            </a:r>
            <a:endParaRPr dirty="0"/>
          </a:p>
        </p:txBody>
      </p:sp>
      <p:sp>
        <p:nvSpPr>
          <p:cNvPr id="526" name="Google Shape;526;p45"/>
          <p:cNvSpPr txBox="1">
            <a:spLocks noGrp="1"/>
          </p:cNvSpPr>
          <p:nvPr>
            <p:ph type="title" idx="2"/>
          </p:nvPr>
        </p:nvSpPr>
        <p:spPr>
          <a:xfrm>
            <a:off x="714125" y="543950"/>
            <a:ext cx="1429200" cy="8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a:t>
            </a:r>
            <a:endParaRPr dirty="0"/>
          </a:p>
        </p:txBody>
      </p:sp>
      <p:sp>
        <p:nvSpPr>
          <p:cNvPr id="528" name="Google Shape;528;p45"/>
          <p:cNvSpPr/>
          <p:nvPr/>
        </p:nvSpPr>
        <p:spPr>
          <a:xfrm>
            <a:off x="4203669" y="296082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5826493" y="7055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7456117" y="157234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45"/>
          <p:cNvGrpSpPr/>
          <p:nvPr/>
        </p:nvGrpSpPr>
        <p:grpSpPr>
          <a:xfrm>
            <a:off x="3774137" y="2025719"/>
            <a:ext cx="5041762" cy="2470004"/>
            <a:chOff x="4189650" y="2440275"/>
            <a:chExt cx="4195525" cy="2055425"/>
          </a:xfrm>
        </p:grpSpPr>
        <p:sp>
          <p:nvSpPr>
            <p:cNvPr id="532" name="Google Shape;532;p45"/>
            <p:cNvSpPr/>
            <p:nvPr/>
          </p:nvSpPr>
          <p:spPr>
            <a:xfrm>
              <a:off x="4189650" y="4130425"/>
              <a:ext cx="4195525" cy="365275"/>
            </a:xfrm>
            <a:custGeom>
              <a:avLst/>
              <a:gdLst/>
              <a:ahLst/>
              <a:cxnLst/>
              <a:rect l="l" t="t" r="r" b="b"/>
              <a:pathLst>
                <a:path w="167821" h="14611" extrusionOk="0">
                  <a:moveTo>
                    <a:pt x="83894" y="0"/>
                  </a:moveTo>
                  <a:cubicBezTo>
                    <a:pt x="37561" y="0"/>
                    <a:pt x="1" y="3269"/>
                    <a:pt x="1" y="7305"/>
                  </a:cubicBezTo>
                  <a:cubicBezTo>
                    <a:pt x="1" y="11342"/>
                    <a:pt x="37561" y="14611"/>
                    <a:pt x="83894" y="14611"/>
                  </a:cubicBezTo>
                  <a:cubicBezTo>
                    <a:pt x="130227" y="14611"/>
                    <a:pt x="167820" y="11342"/>
                    <a:pt x="167820" y="7305"/>
                  </a:cubicBezTo>
                  <a:cubicBezTo>
                    <a:pt x="167820" y="3269"/>
                    <a:pt x="130227" y="0"/>
                    <a:pt x="83894" y="0"/>
                  </a:cubicBezTo>
                  <a:close/>
                </a:path>
              </a:pathLst>
            </a:custGeom>
            <a:solidFill>
              <a:srgbClr val="44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5619000" y="3139700"/>
              <a:ext cx="117625" cy="144300"/>
            </a:xfrm>
            <a:custGeom>
              <a:avLst/>
              <a:gdLst/>
              <a:ahLst/>
              <a:cxnLst/>
              <a:rect l="l" t="t" r="r" b="b"/>
              <a:pathLst>
                <a:path w="4705" h="5772" extrusionOk="0">
                  <a:moveTo>
                    <a:pt x="2202" y="1"/>
                  </a:moveTo>
                  <a:cubicBezTo>
                    <a:pt x="1969" y="1202"/>
                    <a:pt x="1635" y="2202"/>
                    <a:pt x="468" y="2603"/>
                  </a:cubicBezTo>
                  <a:cubicBezTo>
                    <a:pt x="460" y="2604"/>
                    <a:pt x="451" y="2605"/>
                    <a:pt x="442" y="2605"/>
                  </a:cubicBezTo>
                  <a:cubicBezTo>
                    <a:pt x="344" y="2605"/>
                    <a:pt x="212" y="2511"/>
                    <a:pt x="118" y="2511"/>
                  </a:cubicBezTo>
                  <a:cubicBezTo>
                    <a:pt x="49" y="2511"/>
                    <a:pt x="1" y="2562"/>
                    <a:pt x="1" y="2736"/>
                  </a:cubicBezTo>
                  <a:cubicBezTo>
                    <a:pt x="1" y="2970"/>
                    <a:pt x="134" y="3170"/>
                    <a:pt x="368" y="3270"/>
                  </a:cubicBezTo>
                  <a:cubicBezTo>
                    <a:pt x="901" y="3470"/>
                    <a:pt x="1468" y="3670"/>
                    <a:pt x="1735" y="4271"/>
                  </a:cubicBezTo>
                  <a:cubicBezTo>
                    <a:pt x="2002" y="4671"/>
                    <a:pt x="2102" y="5171"/>
                    <a:pt x="2202" y="5772"/>
                  </a:cubicBezTo>
                  <a:cubicBezTo>
                    <a:pt x="2603" y="4371"/>
                    <a:pt x="3203" y="3303"/>
                    <a:pt x="4704" y="2836"/>
                  </a:cubicBezTo>
                  <a:cubicBezTo>
                    <a:pt x="3503" y="2403"/>
                    <a:pt x="2769" y="1835"/>
                    <a:pt x="2536" y="735"/>
                  </a:cubicBezTo>
                  <a:cubicBezTo>
                    <a:pt x="2436" y="535"/>
                    <a:pt x="2336" y="334"/>
                    <a:pt x="2202" y="1"/>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5515600" y="2769450"/>
              <a:ext cx="120100" cy="133000"/>
            </a:xfrm>
            <a:custGeom>
              <a:avLst/>
              <a:gdLst/>
              <a:ahLst/>
              <a:cxnLst/>
              <a:rect l="l" t="t" r="r" b="b"/>
              <a:pathLst>
                <a:path w="4804" h="5320" extrusionOk="0">
                  <a:moveTo>
                    <a:pt x="2235" y="0"/>
                  </a:moveTo>
                  <a:cubicBezTo>
                    <a:pt x="1835" y="1368"/>
                    <a:pt x="1401" y="2402"/>
                    <a:pt x="0" y="2569"/>
                  </a:cubicBezTo>
                  <a:cubicBezTo>
                    <a:pt x="0" y="2802"/>
                    <a:pt x="134" y="2902"/>
                    <a:pt x="334" y="2969"/>
                  </a:cubicBezTo>
                  <a:cubicBezTo>
                    <a:pt x="1268" y="3269"/>
                    <a:pt x="1802" y="3903"/>
                    <a:pt x="1969" y="4870"/>
                  </a:cubicBezTo>
                  <a:cubicBezTo>
                    <a:pt x="2069" y="5192"/>
                    <a:pt x="2109" y="5319"/>
                    <a:pt x="2190" y="5319"/>
                  </a:cubicBezTo>
                  <a:cubicBezTo>
                    <a:pt x="2244" y="5319"/>
                    <a:pt x="2316" y="5264"/>
                    <a:pt x="2436" y="5171"/>
                  </a:cubicBezTo>
                  <a:cubicBezTo>
                    <a:pt x="2602" y="3936"/>
                    <a:pt x="3370" y="3169"/>
                    <a:pt x="4804" y="2702"/>
                  </a:cubicBezTo>
                  <a:cubicBezTo>
                    <a:pt x="3236" y="2369"/>
                    <a:pt x="2636" y="1368"/>
                    <a:pt x="22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6028475" y="3170575"/>
              <a:ext cx="75075" cy="90900"/>
            </a:xfrm>
            <a:custGeom>
              <a:avLst/>
              <a:gdLst/>
              <a:ahLst/>
              <a:cxnLst/>
              <a:rect l="l" t="t" r="r" b="b"/>
              <a:pathLst>
                <a:path w="3003" h="3636" extrusionOk="0">
                  <a:moveTo>
                    <a:pt x="1535" y="0"/>
                  </a:moveTo>
                  <a:cubicBezTo>
                    <a:pt x="1301" y="767"/>
                    <a:pt x="801" y="1268"/>
                    <a:pt x="0" y="1668"/>
                  </a:cubicBezTo>
                  <a:cubicBezTo>
                    <a:pt x="967" y="1935"/>
                    <a:pt x="1301" y="2569"/>
                    <a:pt x="1535" y="3636"/>
                  </a:cubicBezTo>
                  <a:cubicBezTo>
                    <a:pt x="1835" y="2535"/>
                    <a:pt x="2202" y="1901"/>
                    <a:pt x="3002" y="1701"/>
                  </a:cubicBezTo>
                  <a:cubicBezTo>
                    <a:pt x="2435" y="1234"/>
                    <a:pt x="1801" y="834"/>
                    <a:pt x="15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6304500" y="3626725"/>
              <a:ext cx="88425" cy="103425"/>
            </a:xfrm>
            <a:custGeom>
              <a:avLst/>
              <a:gdLst/>
              <a:ahLst/>
              <a:cxnLst/>
              <a:rect l="l" t="t" r="r" b="b"/>
              <a:pathLst>
                <a:path w="3537" h="4137" extrusionOk="0">
                  <a:moveTo>
                    <a:pt x="1568" y="0"/>
                  </a:moveTo>
                  <a:cubicBezTo>
                    <a:pt x="1401" y="1068"/>
                    <a:pt x="1034" y="1802"/>
                    <a:pt x="0" y="2002"/>
                  </a:cubicBezTo>
                  <a:cubicBezTo>
                    <a:pt x="267" y="2669"/>
                    <a:pt x="1134" y="2702"/>
                    <a:pt x="1335" y="3436"/>
                  </a:cubicBezTo>
                  <a:cubicBezTo>
                    <a:pt x="1435" y="3603"/>
                    <a:pt x="1535" y="3803"/>
                    <a:pt x="1668" y="4137"/>
                  </a:cubicBezTo>
                  <a:cubicBezTo>
                    <a:pt x="2002" y="3203"/>
                    <a:pt x="2435" y="2502"/>
                    <a:pt x="3536" y="2102"/>
                  </a:cubicBezTo>
                  <a:cubicBezTo>
                    <a:pt x="2302" y="1768"/>
                    <a:pt x="1968" y="901"/>
                    <a:pt x="1568"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6840700" y="3392400"/>
              <a:ext cx="90925" cy="111750"/>
            </a:xfrm>
            <a:custGeom>
              <a:avLst/>
              <a:gdLst/>
              <a:ahLst/>
              <a:cxnLst/>
              <a:rect l="l" t="t" r="r" b="b"/>
              <a:pathLst>
                <a:path w="3637" h="4470" extrusionOk="0">
                  <a:moveTo>
                    <a:pt x="1769" y="0"/>
                  </a:moveTo>
                  <a:cubicBezTo>
                    <a:pt x="1602" y="1168"/>
                    <a:pt x="1135" y="1835"/>
                    <a:pt x="1" y="2168"/>
                  </a:cubicBezTo>
                  <a:cubicBezTo>
                    <a:pt x="1135" y="2535"/>
                    <a:pt x="1569" y="3236"/>
                    <a:pt x="1802" y="4470"/>
                  </a:cubicBezTo>
                  <a:cubicBezTo>
                    <a:pt x="2102" y="3302"/>
                    <a:pt x="2569" y="2569"/>
                    <a:pt x="3637" y="2168"/>
                  </a:cubicBezTo>
                  <a:cubicBezTo>
                    <a:pt x="2569" y="1801"/>
                    <a:pt x="2102" y="1067"/>
                    <a:pt x="17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6178575" y="2993775"/>
              <a:ext cx="25" cy="25"/>
            </a:xfrm>
            <a:custGeom>
              <a:avLst/>
              <a:gdLst/>
              <a:ahLst/>
              <a:cxnLst/>
              <a:rect l="l" t="t" r="r" b="b"/>
              <a:pathLst>
                <a:path w="1" h="1" extrusionOk="0">
                  <a:moveTo>
                    <a:pt x="0" y="0"/>
                  </a:moveTo>
                  <a:lnTo>
                    <a:pt x="0" y="0"/>
                  </a:lnTo>
                  <a:lnTo>
                    <a:pt x="0" y="0"/>
                  </a:ln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6226950" y="3639225"/>
              <a:ext cx="110925" cy="147625"/>
            </a:xfrm>
            <a:custGeom>
              <a:avLst/>
              <a:gdLst/>
              <a:ahLst/>
              <a:cxnLst/>
              <a:rect l="l" t="t" r="r" b="b"/>
              <a:pathLst>
                <a:path w="4437" h="5905" extrusionOk="0">
                  <a:moveTo>
                    <a:pt x="2402" y="1"/>
                  </a:moveTo>
                  <a:cubicBezTo>
                    <a:pt x="2202" y="1302"/>
                    <a:pt x="1601" y="2336"/>
                    <a:pt x="0" y="2836"/>
                  </a:cubicBezTo>
                  <a:cubicBezTo>
                    <a:pt x="1668" y="3236"/>
                    <a:pt x="2168" y="4304"/>
                    <a:pt x="2435" y="5905"/>
                  </a:cubicBezTo>
                  <a:cubicBezTo>
                    <a:pt x="2735" y="4404"/>
                    <a:pt x="3336" y="3470"/>
                    <a:pt x="4437" y="2936"/>
                  </a:cubicBezTo>
                  <a:cubicBezTo>
                    <a:pt x="4236" y="2202"/>
                    <a:pt x="3369" y="2169"/>
                    <a:pt x="3102" y="1502"/>
                  </a:cubicBezTo>
                  <a:cubicBezTo>
                    <a:pt x="2869" y="1002"/>
                    <a:pt x="2635" y="501"/>
                    <a:pt x="2402" y="1"/>
                  </a:cubicBez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6407075" y="3825950"/>
              <a:ext cx="1752925" cy="415425"/>
            </a:xfrm>
            <a:custGeom>
              <a:avLst/>
              <a:gdLst/>
              <a:ahLst/>
              <a:cxnLst/>
              <a:rect l="l" t="t" r="r" b="b"/>
              <a:pathLst>
                <a:path w="70117" h="16617" extrusionOk="0">
                  <a:moveTo>
                    <a:pt x="22824" y="1"/>
                  </a:moveTo>
                  <a:cubicBezTo>
                    <a:pt x="21576" y="1"/>
                    <a:pt x="20330" y="217"/>
                    <a:pt x="19114" y="404"/>
                  </a:cubicBezTo>
                  <a:cubicBezTo>
                    <a:pt x="13210" y="1238"/>
                    <a:pt x="7706" y="3106"/>
                    <a:pt x="3102" y="7042"/>
                  </a:cubicBezTo>
                  <a:cubicBezTo>
                    <a:pt x="1935" y="8010"/>
                    <a:pt x="667" y="8977"/>
                    <a:pt x="0" y="10445"/>
                  </a:cubicBezTo>
                  <a:cubicBezTo>
                    <a:pt x="34" y="10778"/>
                    <a:pt x="267" y="10945"/>
                    <a:pt x="534" y="11045"/>
                  </a:cubicBezTo>
                  <a:cubicBezTo>
                    <a:pt x="2569" y="12079"/>
                    <a:pt x="3970" y="13714"/>
                    <a:pt x="5071" y="15682"/>
                  </a:cubicBezTo>
                  <a:cubicBezTo>
                    <a:pt x="5237" y="16049"/>
                    <a:pt x="5437" y="16416"/>
                    <a:pt x="5871" y="16516"/>
                  </a:cubicBezTo>
                  <a:cubicBezTo>
                    <a:pt x="6046" y="16543"/>
                    <a:pt x="6220" y="16556"/>
                    <a:pt x="6394" y="16556"/>
                  </a:cubicBezTo>
                  <a:cubicBezTo>
                    <a:pt x="6854" y="16556"/>
                    <a:pt x="7313" y="16470"/>
                    <a:pt x="7772" y="16349"/>
                  </a:cubicBezTo>
                  <a:cubicBezTo>
                    <a:pt x="12609" y="15081"/>
                    <a:pt x="17613" y="14681"/>
                    <a:pt x="22583" y="14548"/>
                  </a:cubicBezTo>
                  <a:cubicBezTo>
                    <a:pt x="22891" y="14542"/>
                    <a:pt x="23199" y="14539"/>
                    <a:pt x="23507" y="14539"/>
                  </a:cubicBezTo>
                  <a:cubicBezTo>
                    <a:pt x="26735" y="14539"/>
                    <a:pt x="29963" y="14843"/>
                    <a:pt x="33191" y="15148"/>
                  </a:cubicBezTo>
                  <a:cubicBezTo>
                    <a:pt x="37694" y="15615"/>
                    <a:pt x="42197" y="16015"/>
                    <a:pt x="46700" y="16416"/>
                  </a:cubicBezTo>
                  <a:cubicBezTo>
                    <a:pt x="47467" y="16416"/>
                    <a:pt x="48235" y="16616"/>
                    <a:pt x="49002" y="16616"/>
                  </a:cubicBezTo>
                  <a:lnTo>
                    <a:pt x="68883" y="16616"/>
                  </a:lnTo>
                  <a:cubicBezTo>
                    <a:pt x="68949" y="16616"/>
                    <a:pt x="69016" y="16616"/>
                    <a:pt x="69083" y="16616"/>
                  </a:cubicBezTo>
                  <a:cubicBezTo>
                    <a:pt x="69448" y="16616"/>
                    <a:pt x="69807" y="16593"/>
                    <a:pt x="70117" y="16282"/>
                  </a:cubicBezTo>
                  <a:cubicBezTo>
                    <a:pt x="70050" y="16015"/>
                    <a:pt x="69984" y="15682"/>
                    <a:pt x="69917" y="15381"/>
                  </a:cubicBezTo>
                  <a:cubicBezTo>
                    <a:pt x="69817" y="14981"/>
                    <a:pt x="69717" y="14614"/>
                    <a:pt x="69583" y="14214"/>
                  </a:cubicBezTo>
                  <a:cubicBezTo>
                    <a:pt x="69362" y="14317"/>
                    <a:pt x="69133" y="14349"/>
                    <a:pt x="68904" y="14349"/>
                  </a:cubicBezTo>
                  <a:cubicBezTo>
                    <a:pt x="68616" y="14349"/>
                    <a:pt x="68327" y="14299"/>
                    <a:pt x="68049" y="14281"/>
                  </a:cubicBezTo>
                  <a:lnTo>
                    <a:pt x="68583" y="14281"/>
                  </a:lnTo>
                  <a:cubicBezTo>
                    <a:pt x="68694" y="14292"/>
                    <a:pt x="68805" y="14303"/>
                    <a:pt x="68915" y="14303"/>
                  </a:cubicBezTo>
                  <a:cubicBezTo>
                    <a:pt x="69135" y="14303"/>
                    <a:pt x="69350" y="14258"/>
                    <a:pt x="69550" y="14081"/>
                  </a:cubicBezTo>
                  <a:cubicBezTo>
                    <a:pt x="69150" y="13280"/>
                    <a:pt x="68716" y="12479"/>
                    <a:pt x="68449" y="11612"/>
                  </a:cubicBezTo>
                  <a:cubicBezTo>
                    <a:pt x="68015" y="10211"/>
                    <a:pt x="66681" y="9411"/>
                    <a:pt x="66147" y="8076"/>
                  </a:cubicBezTo>
                  <a:cubicBezTo>
                    <a:pt x="65814" y="7242"/>
                    <a:pt x="65447" y="6408"/>
                    <a:pt x="64713" y="5841"/>
                  </a:cubicBezTo>
                  <a:cubicBezTo>
                    <a:pt x="64380" y="5574"/>
                    <a:pt x="64013" y="5474"/>
                    <a:pt x="63579" y="5408"/>
                  </a:cubicBezTo>
                  <a:cubicBezTo>
                    <a:pt x="58942" y="4907"/>
                    <a:pt x="54339" y="4007"/>
                    <a:pt x="49736" y="3206"/>
                  </a:cubicBezTo>
                  <a:cubicBezTo>
                    <a:pt x="47201" y="2772"/>
                    <a:pt x="44699" y="2205"/>
                    <a:pt x="42164" y="1705"/>
                  </a:cubicBezTo>
                  <a:cubicBezTo>
                    <a:pt x="37060" y="738"/>
                    <a:pt x="31956" y="4"/>
                    <a:pt x="26753" y="4"/>
                  </a:cubicBezTo>
                  <a:lnTo>
                    <a:pt x="23083" y="4"/>
                  </a:lnTo>
                  <a:cubicBezTo>
                    <a:pt x="22997" y="2"/>
                    <a:pt x="22910" y="1"/>
                    <a:pt x="22824"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4501550" y="3782850"/>
              <a:ext cx="1831325" cy="458825"/>
            </a:xfrm>
            <a:custGeom>
              <a:avLst/>
              <a:gdLst/>
              <a:ahLst/>
              <a:cxnLst/>
              <a:rect l="l" t="t" r="r" b="b"/>
              <a:pathLst>
                <a:path w="73253" h="18353" extrusionOk="0">
                  <a:moveTo>
                    <a:pt x="49783" y="1"/>
                  </a:moveTo>
                  <a:cubicBezTo>
                    <a:pt x="46677" y="1"/>
                    <a:pt x="43592" y="294"/>
                    <a:pt x="40529" y="694"/>
                  </a:cubicBezTo>
                  <a:cubicBezTo>
                    <a:pt x="33658" y="1628"/>
                    <a:pt x="26953" y="3296"/>
                    <a:pt x="20215" y="4697"/>
                  </a:cubicBezTo>
                  <a:cubicBezTo>
                    <a:pt x="15845" y="5597"/>
                    <a:pt x="11475" y="6364"/>
                    <a:pt x="7105" y="7098"/>
                  </a:cubicBezTo>
                  <a:cubicBezTo>
                    <a:pt x="6505" y="7165"/>
                    <a:pt x="5938" y="7232"/>
                    <a:pt x="5404" y="7565"/>
                  </a:cubicBezTo>
                  <a:cubicBezTo>
                    <a:pt x="4904" y="7966"/>
                    <a:pt x="4770" y="8599"/>
                    <a:pt x="4437" y="9133"/>
                  </a:cubicBezTo>
                  <a:cubicBezTo>
                    <a:pt x="3970" y="9934"/>
                    <a:pt x="3669" y="11034"/>
                    <a:pt x="2969" y="11535"/>
                  </a:cubicBezTo>
                  <a:cubicBezTo>
                    <a:pt x="2168" y="12135"/>
                    <a:pt x="1902" y="12836"/>
                    <a:pt x="1635" y="13636"/>
                  </a:cubicBezTo>
                  <a:cubicBezTo>
                    <a:pt x="1234" y="14737"/>
                    <a:pt x="801" y="15838"/>
                    <a:pt x="400" y="16939"/>
                  </a:cubicBezTo>
                  <a:cubicBezTo>
                    <a:pt x="512" y="17050"/>
                    <a:pt x="646" y="17093"/>
                    <a:pt x="788" y="17108"/>
                  </a:cubicBezTo>
                  <a:lnTo>
                    <a:pt x="788" y="17108"/>
                  </a:lnTo>
                  <a:cubicBezTo>
                    <a:pt x="583" y="17116"/>
                    <a:pt x="381" y="17150"/>
                    <a:pt x="200" y="17306"/>
                  </a:cubicBezTo>
                  <a:cubicBezTo>
                    <a:pt x="134" y="17539"/>
                    <a:pt x="67" y="17806"/>
                    <a:pt x="0" y="18039"/>
                  </a:cubicBezTo>
                  <a:cubicBezTo>
                    <a:pt x="289" y="18306"/>
                    <a:pt x="638" y="18351"/>
                    <a:pt x="986" y="18351"/>
                  </a:cubicBezTo>
                  <a:cubicBezTo>
                    <a:pt x="1160" y="18351"/>
                    <a:pt x="1334" y="18340"/>
                    <a:pt x="1501" y="18340"/>
                  </a:cubicBezTo>
                  <a:cubicBezTo>
                    <a:pt x="2225" y="18330"/>
                    <a:pt x="2949" y="18327"/>
                    <a:pt x="3672" y="18327"/>
                  </a:cubicBezTo>
                  <a:cubicBezTo>
                    <a:pt x="5650" y="18327"/>
                    <a:pt x="7627" y="18353"/>
                    <a:pt x="9604" y="18353"/>
                  </a:cubicBezTo>
                  <a:cubicBezTo>
                    <a:pt x="12040" y="18353"/>
                    <a:pt x="14476" y="18314"/>
                    <a:pt x="16912" y="18140"/>
                  </a:cubicBezTo>
                  <a:cubicBezTo>
                    <a:pt x="19748" y="17906"/>
                    <a:pt x="22616" y="17773"/>
                    <a:pt x="25452" y="17606"/>
                  </a:cubicBezTo>
                  <a:cubicBezTo>
                    <a:pt x="28454" y="17406"/>
                    <a:pt x="31456" y="17172"/>
                    <a:pt x="34458" y="16972"/>
                  </a:cubicBezTo>
                  <a:cubicBezTo>
                    <a:pt x="38594" y="16672"/>
                    <a:pt x="42731" y="16405"/>
                    <a:pt x="46900" y="16272"/>
                  </a:cubicBezTo>
                  <a:cubicBezTo>
                    <a:pt x="47176" y="16264"/>
                    <a:pt x="47453" y="16261"/>
                    <a:pt x="47729" y="16261"/>
                  </a:cubicBezTo>
                  <a:cubicBezTo>
                    <a:pt x="50021" y="16261"/>
                    <a:pt x="52313" y="16490"/>
                    <a:pt x="54606" y="16638"/>
                  </a:cubicBezTo>
                  <a:cubicBezTo>
                    <a:pt x="57408" y="16839"/>
                    <a:pt x="60176" y="17206"/>
                    <a:pt x="62845" y="18073"/>
                  </a:cubicBezTo>
                  <a:cubicBezTo>
                    <a:pt x="63054" y="18119"/>
                    <a:pt x="63279" y="18182"/>
                    <a:pt x="63498" y="18182"/>
                  </a:cubicBezTo>
                  <a:cubicBezTo>
                    <a:pt x="63594" y="18182"/>
                    <a:pt x="63688" y="18170"/>
                    <a:pt x="63779" y="18140"/>
                  </a:cubicBezTo>
                  <a:cubicBezTo>
                    <a:pt x="64213" y="17973"/>
                    <a:pt x="64346" y="17572"/>
                    <a:pt x="64513" y="17206"/>
                  </a:cubicBezTo>
                  <a:cubicBezTo>
                    <a:pt x="66081" y="14203"/>
                    <a:pt x="68516" y="12469"/>
                    <a:pt x="71918" y="12102"/>
                  </a:cubicBezTo>
                  <a:cubicBezTo>
                    <a:pt x="72385" y="12069"/>
                    <a:pt x="72919" y="12102"/>
                    <a:pt x="73252" y="11568"/>
                  </a:cubicBezTo>
                  <a:cubicBezTo>
                    <a:pt x="73252" y="11135"/>
                    <a:pt x="73019" y="10734"/>
                    <a:pt x="72819" y="10367"/>
                  </a:cubicBezTo>
                  <a:cubicBezTo>
                    <a:pt x="70884" y="6831"/>
                    <a:pt x="67982" y="4330"/>
                    <a:pt x="64379" y="2595"/>
                  </a:cubicBezTo>
                  <a:cubicBezTo>
                    <a:pt x="60510" y="760"/>
                    <a:pt x="56340" y="327"/>
                    <a:pt x="52137" y="60"/>
                  </a:cubicBezTo>
                  <a:cubicBezTo>
                    <a:pt x="51351" y="20"/>
                    <a:pt x="50566" y="1"/>
                    <a:pt x="49783"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7130925" y="3020450"/>
              <a:ext cx="502050" cy="271450"/>
            </a:xfrm>
            <a:custGeom>
              <a:avLst/>
              <a:gdLst/>
              <a:ahLst/>
              <a:cxnLst/>
              <a:rect l="l" t="t" r="r" b="b"/>
              <a:pathLst>
                <a:path w="20082" h="10858" extrusionOk="0">
                  <a:moveTo>
                    <a:pt x="20081" y="1"/>
                  </a:moveTo>
                  <a:lnTo>
                    <a:pt x="20081" y="1"/>
                  </a:lnTo>
                  <a:cubicBezTo>
                    <a:pt x="18980" y="401"/>
                    <a:pt x="18013" y="768"/>
                    <a:pt x="17079" y="1135"/>
                  </a:cubicBezTo>
                  <a:cubicBezTo>
                    <a:pt x="14511" y="2369"/>
                    <a:pt x="11942" y="3570"/>
                    <a:pt x="9407" y="4871"/>
                  </a:cubicBezTo>
                  <a:cubicBezTo>
                    <a:pt x="6438" y="6372"/>
                    <a:pt x="3569" y="7973"/>
                    <a:pt x="834" y="9908"/>
                  </a:cubicBezTo>
                  <a:cubicBezTo>
                    <a:pt x="701" y="10308"/>
                    <a:pt x="0" y="10241"/>
                    <a:pt x="100" y="10842"/>
                  </a:cubicBezTo>
                  <a:cubicBezTo>
                    <a:pt x="148" y="10852"/>
                    <a:pt x="194" y="10857"/>
                    <a:pt x="239" y="10857"/>
                  </a:cubicBezTo>
                  <a:cubicBezTo>
                    <a:pt x="476" y="10857"/>
                    <a:pt x="677" y="10726"/>
                    <a:pt x="901" y="10642"/>
                  </a:cubicBezTo>
                  <a:cubicBezTo>
                    <a:pt x="3336" y="9808"/>
                    <a:pt x="5804" y="9107"/>
                    <a:pt x="8306" y="8507"/>
                  </a:cubicBezTo>
                  <a:cubicBezTo>
                    <a:pt x="11242" y="7806"/>
                    <a:pt x="14177" y="7206"/>
                    <a:pt x="17112" y="6706"/>
                  </a:cubicBezTo>
                  <a:cubicBezTo>
                    <a:pt x="17546" y="6605"/>
                    <a:pt x="18180" y="6772"/>
                    <a:pt x="18380" y="6105"/>
                  </a:cubicBezTo>
                  <a:cubicBezTo>
                    <a:pt x="18914" y="4104"/>
                    <a:pt x="19481" y="2136"/>
                    <a:pt x="20081" y="1"/>
                  </a:cubicBezTo>
                  <a:close/>
                </a:path>
              </a:pathLst>
            </a:custGeom>
            <a:solidFill>
              <a:srgbClr val="BEA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7100900" y="3268125"/>
              <a:ext cx="52550" cy="37550"/>
            </a:xfrm>
            <a:custGeom>
              <a:avLst/>
              <a:gdLst/>
              <a:ahLst/>
              <a:cxnLst/>
              <a:rect l="l" t="t" r="r" b="b"/>
              <a:pathLst>
                <a:path w="2102" h="1502" extrusionOk="0">
                  <a:moveTo>
                    <a:pt x="2035" y="1"/>
                  </a:moveTo>
                  <a:lnTo>
                    <a:pt x="2035" y="1"/>
                  </a:lnTo>
                  <a:cubicBezTo>
                    <a:pt x="1335" y="434"/>
                    <a:pt x="534" y="801"/>
                    <a:pt x="0" y="1502"/>
                  </a:cubicBezTo>
                  <a:cubicBezTo>
                    <a:pt x="467" y="1402"/>
                    <a:pt x="868" y="1168"/>
                    <a:pt x="1301" y="935"/>
                  </a:cubicBezTo>
                  <a:cubicBezTo>
                    <a:pt x="1335" y="434"/>
                    <a:pt x="2102" y="535"/>
                    <a:pt x="2035" y="1"/>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6521325" y="4225350"/>
              <a:ext cx="1676225" cy="76500"/>
            </a:xfrm>
            <a:custGeom>
              <a:avLst/>
              <a:gdLst/>
              <a:ahLst/>
              <a:cxnLst/>
              <a:rect l="l" t="t" r="r" b="b"/>
              <a:pathLst>
                <a:path w="67049" h="3060" extrusionOk="0">
                  <a:moveTo>
                    <a:pt x="16332" y="1"/>
                  </a:moveTo>
                  <a:cubicBezTo>
                    <a:pt x="11897" y="1"/>
                    <a:pt x="7464" y="37"/>
                    <a:pt x="3036" y="173"/>
                  </a:cubicBezTo>
                  <a:cubicBezTo>
                    <a:pt x="2402" y="373"/>
                    <a:pt x="1768" y="339"/>
                    <a:pt x="1134" y="373"/>
                  </a:cubicBezTo>
                  <a:cubicBezTo>
                    <a:pt x="934" y="606"/>
                    <a:pt x="1034" y="840"/>
                    <a:pt x="1101" y="1073"/>
                  </a:cubicBezTo>
                  <a:cubicBezTo>
                    <a:pt x="1199" y="1489"/>
                    <a:pt x="1207" y="1815"/>
                    <a:pt x="902" y="1815"/>
                  </a:cubicBezTo>
                  <a:cubicBezTo>
                    <a:pt x="791" y="1815"/>
                    <a:pt x="639" y="1772"/>
                    <a:pt x="434" y="1674"/>
                  </a:cubicBezTo>
                  <a:cubicBezTo>
                    <a:pt x="369" y="1637"/>
                    <a:pt x="314" y="1620"/>
                    <a:pt x="268" y="1620"/>
                  </a:cubicBezTo>
                  <a:cubicBezTo>
                    <a:pt x="150" y="1620"/>
                    <a:pt x="91" y="1730"/>
                    <a:pt x="67" y="1874"/>
                  </a:cubicBezTo>
                  <a:cubicBezTo>
                    <a:pt x="0" y="2641"/>
                    <a:pt x="534" y="2841"/>
                    <a:pt x="1101" y="2941"/>
                  </a:cubicBezTo>
                  <a:cubicBezTo>
                    <a:pt x="1494" y="3016"/>
                    <a:pt x="1888" y="3060"/>
                    <a:pt x="2287" y="3060"/>
                  </a:cubicBezTo>
                  <a:cubicBezTo>
                    <a:pt x="2599" y="3060"/>
                    <a:pt x="2914" y="3033"/>
                    <a:pt x="3236" y="2975"/>
                  </a:cubicBezTo>
                  <a:cubicBezTo>
                    <a:pt x="3412" y="2816"/>
                    <a:pt x="3617" y="2778"/>
                    <a:pt x="3825" y="2778"/>
                  </a:cubicBezTo>
                  <a:cubicBezTo>
                    <a:pt x="4010" y="2778"/>
                    <a:pt x="4197" y="2808"/>
                    <a:pt x="4370" y="2808"/>
                  </a:cubicBezTo>
                  <a:lnTo>
                    <a:pt x="65380" y="2808"/>
                  </a:lnTo>
                  <a:cubicBezTo>
                    <a:pt x="66414" y="2808"/>
                    <a:pt x="66948" y="2408"/>
                    <a:pt x="67015" y="1674"/>
                  </a:cubicBezTo>
                  <a:cubicBezTo>
                    <a:pt x="67048" y="940"/>
                    <a:pt x="66548" y="473"/>
                    <a:pt x="65547" y="339"/>
                  </a:cubicBezTo>
                  <a:cubicBezTo>
                    <a:pt x="65013" y="339"/>
                    <a:pt x="64480" y="373"/>
                    <a:pt x="63979" y="373"/>
                  </a:cubicBezTo>
                  <a:cubicBezTo>
                    <a:pt x="62650" y="355"/>
                    <a:pt x="61323" y="349"/>
                    <a:pt x="59996" y="349"/>
                  </a:cubicBezTo>
                  <a:cubicBezTo>
                    <a:pt x="57275" y="349"/>
                    <a:pt x="54558" y="374"/>
                    <a:pt x="51840" y="374"/>
                  </a:cubicBezTo>
                  <a:cubicBezTo>
                    <a:pt x="48562" y="374"/>
                    <a:pt x="45283" y="337"/>
                    <a:pt x="41997" y="173"/>
                  </a:cubicBezTo>
                  <a:cubicBezTo>
                    <a:pt x="41776" y="246"/>
                    <a:pt x="41534" y="269"/>
                    <a:pt x="41294" y="269"/>
                  </a:cubicBezTo>
                  <a:cubicBezTo>
                    <a:pt x="41101" y="269"/>
                    <a:pt x="40908" y="254"/>
                    <a:pt x="40729" y="239"/>
                  </a:cubicBezTo>
                  <a:cubicBezTo>
                    <a:pt x="39095" y="106"/>
                    <a:pt x="37427" y="39"/>
                    <a:pt x="35792" y="39"/>
                  </a:cubicBezTo>
                  <a:cubicBezTo>
                    <a:pt x="34481" y="47"/>
                    <a:pt x="33169" y="50"/>
                    <a:pt x="31856" y="50"/>
                  </a:cubicBezTo>
                  <a:cubicBezTo>
                    <a:pt x="26685" y="50"/>
                    <a:pt x="21508" y="1"/>
                    <a:pt x="16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4464025" y="4225475"/>
              <a:ext cx="1682875" cy="79250"/>
            </a:xfrm>
            <a:custGeom>
              <a:avLst/>
              <a:gdLst/>
              <a:ahLst/>
              <a:cxnLst/>
              <a:rect l="l" t="t" r="r" b="b"/>
              <a:pathLst>
                <a:path w="67315" h="3170" extrusionOk="0">
                  <a:moveTo>
                    <a:pt x="62178" y="1"/>
                  </a:moveTo>
                  <a:cubicBezTo>
                    <a:pt x="50403" y="34"/>
                    <a:pt x="38628" y="34"/>
                    <a:pt x="26853" y="34"/>
                  </a:cubicBezTo>
                  <a:cubicBezTo>
                    <a:pt x="25518" y="34"/>
                    <a:pt x="24184" y="101"/>
                    <a:pt x="22850" y="101"/>
                  </a:cubicBezTo>
                  <a:cubicBezTo>
                    <a:pt x="21837" y="125"/>
                    <a:pt x="20807" y="248"/>
                    <a:pt x="19785" y="248"/>
                  </a:cubicBezTo>
                  <a:cubicBezTo>
                    <a:pt x="19359" y="248"/>
                    <a:pt x="18935" y="227"/>
                    <a:pt x="18513" y="168"/>
                  </a:cubicBezTo>
                  <a:cubicBezTo>
                    <a:pt x="18157" y="168"/>
                    <a:pt x="17802" y="153"/>
                    <a:pt x="17446" y="153"/>
                  </a:cubicBezTo>
                  <a:cubicBezTo>
                    <a:pt x="17268" y="153"/>
                    <a:pt x="17090" y="157"/>
                    <a:pt x="16912" y="168"/>
                  </a:cubicBezTo>
                  <a:cubicBezTo>
                    <a:pt x="14574" y="335"/>
                    <a:pt x="12235" y="377"/>
                    <a:pt x="9897" y="377"/>
                  </a:cubicBezTo>
                  <a:cubicBezTo>
                    <a:pt x="7461" y="377"/>
                    <a:pt x="5025" y="331"/>
                    <a:pt x="2589" y="331"/>
                  </a:cubicBezTo>
                  <a:cubicBezTo>
                    <a:pt x="2226" y="331"/>
                    <a:pt x="1864" y="332"/>
                    <a:pt x="1501" y="334"/>
                  </a:cubicBezTo>
                  <a:cubicBezTo>
                    <a:pt x="901" y="368"/>
                    <a:pt x="400" y="535"/>
                    <a:pt x="167" y="1168"/>
                  </a:cubicBezTo>
                  <a:cubicBezTo>
                    <a:pt x="0" y="1635"/>
                    <a:pt x="100" y="2036"/>
                    <a:pt x="400" y="2403"/>
                  </a:cubicBezTo>
                  <a:cubicBezTo>
                    <a:pt x="718" y="2778"/>
                    <a:pt x="1137" y="2804"/>
                    <a:pt x="1568" y="2804"/>
                  </a:cubicBezTo>
                  <a:cubicBezTo>
                    <a:pt x="1635" y="2804"/>
                    <a:pt x="1701" y="2803"/>
                    <a:pt x="1768" y="2803"/>
                  </a:cubicBezTo>
                  <a:lnTo>
                    <a:pt x="61944" y="2803"/>
                  </a:lnTo>
                  <a:cubicBezTo>
                    <a:pt x="62111" y="2803"/>
                    <a:pt x="62283" y="2778"/>
                    <a:pt x="62444" y="2778"/>
                  </a:cubicBezTo>
                  <a:cubicBezTo>
                    <a:pt x="62703" y="2778"/>
                    <a:pt x="62935" y="2841"/>
                    <a:pt x="63078" y="3170"/>
                  </a:cubicBezTo>
                  <a:cubicBezTo>
                    <a:pt x="63586" y="3038"/>
                    <a:pt x="64105" y="3023"/>
                    <a:pt x="64622" y="3023"/>
                  </a:cubicBezTo>
                  <a:cubicBezTo>
                    <a:pt x="64774" y="3023"/>
                    <a:pt x="64927" y="3024"/>
                    <a:pt x="65079" y="3024"/>
                  </a:cubicBezTo>
                  <a:cubicBezTo>
                    <a:pt x="65325" y="3024"/>
                    <a:pt x="65571" y="3021"/>
                    <a:pt x="65814" y="3003"/>
                  </a:cubicBezTo>
                  <a:cubicBezTo>
                    <a:pt x="66481" y="2936"/>
                    <a:pt x="66915" y="2603"/>
                    <a:pt x="67148" y="1969"/>
                  </a:cubicBezTo>
                  <a:cubicBezTo>
                    <a:pt x="67315" y="1469"/>
                    <a:pt x="67181" y="1002"/>
                    <a:pt x="66681" y="701"/>
                  </a:cubicBezTo>
                  <a:cubicBezTo>
                    <a:pt x="66617" y="683"/>
                    <a:pt x="66561" y="675"/>
                    <a:pt x="66512" y="675"/>
                  </a:cubicBezTo>
                  <a:cubicBezTo>
                    <a:pt x="66202" y="675"/>
                    <a:pt x="66158" y="1005"/>
                    <a:pt x="66014" y="1235"/>
                  </a:cubicBezTo>
                  <a:cubicBezTo>
                    <a:pt x="65900" y="1434"/>
                    <a:pt x="65835" y="1731"/>
                    <a:pt x="65590" y="1731"/>
                  </a:cubicBezTo>
                  <a:cubicBezTo>
                    <a:pt x="65548" y="1731"/>
                    <a:pt x="65501" y="1722"/>
                    <a:pt x="65447" y="1702"/>
                  </a:cubicBezTo>
                  <a:cubicBezTo>
                    <a:pt x="65113" y="1569"/>
                    <a:pt x="65280" y="1235"/>
                    <a:pt x="65313" y="968"/>
                  </a:cubicBezTo>
                  <a:cubicBezTo>
                    <a:pt x="65347" y="768"/>
                    <a:pt x="65447" y="568"/>
                    <a:pt x="65280" y="368"/>
                  </a:cubicBezTo>
                  <a:cubicBezTo>
                    <a:pt x="65047" y="301"/>
                    <a:pt x="64813" y="234"/>
                    <a:pt x="64580" y="168"/>
                  </a:cubicBezTo>
                  <a:cubicBezTo>
                    <a:pt x="64453" y="183"/>
                    <a:pt x="64328" y="190"/>
                    <a:pt x="64202" y="190"/>
                  </a:cubicBezTo>
                  <a:cubicBezTo>
                    <a:pt x="63535" y="190"/>
                    <a:pt x="62880" y="1"/>
                    <a:pt x="6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6086850" y="4076200"/>
              <a:ext cx="473675" cy="203425"/>
            </a:xfrm>
            <a:custGeom>
              <a:avLst/>
              <a:gdLst/>
              <a:ahLst/>
              <a:cxnLst/>
              <a:rect l="l" t="t" r="r" b="b"/>
              <a:pathLst>
                <a:path w="18947" h="8137" extrusionOk="0">
                  <a:moveTo>
                    <a:pt x="9707" y="1"/>
                  </a:moveTo>
                  <a:cubicBezTo>
                    <a:pt x="8173" y="101"/>
                    <a:pt x="6638" y="335"/>
                    <a:pt x="5204" y="1002"/>
                  </a:cubicBezTo>
                  <a:cubicBezTo>
                    <a:pt x="2902" y="2136"/>
                    <a:pt x="1434" y="4037"/>
                    <a:pt x="367" y="6339"/>
                  </a:cubicBezTo>
                  <a:cubicBezTo>
                    <a:pt x="267" y="6639"/>
                    <a:pt x="167" y="6906"/>
                    <a:pt x="100" y="7206"/>
                  </a:cubicBezTo>
                  <a:cubicBezTo>
                    <a:pt x="0" y="7573"/>
                    <a:pt x="67" y="7907"/>
                    <a:pt x="434" y="8073"/>
                  </a:cubicBezTo>
                  <a:cubicBezTo>
                    <a:pt x="508" y="8104"/>
                    <a:pt x="575" y="8118"/>
                    <a:pt x="636" y="8118"/>
                  </a:cubicBezTo>
                  <a:cubicBezTo>
                    <a:pt x="906" y="8118"/>
                    <a:pt x="1059" y="7851"/>
                    <a:pt x="1168" y="7606"/>
                  </a:cubicBezTo>
                  <a:cubicBezTo>
                    <a:pt x="1301" y="7306"/>
                    <a:pt x="1434" y="6973"/>
                    <a:pt x="1568" y="6672"/>
                  </a:cubicBezTo>
                  <a:cubicBezTo>
                    <a:pt x="2949" y="3126"/>
                    <a:pt x="6043" y="1184"/>
                    <a:pt x="9442" y="1184"/>
                  </a:cubicBezTo>
                  <a:cubicBezTo>
                    <a:pt x="10231" y="1184"/>
                    <a:pt x="11037" y="1288"/>
                    <a:pt x="11842" y="1502"/>
                  </a:cubicBezTo>
                  <a:cubicBezTo>
                    <a:pt x="14911" y="2303"/>
                    <a:pt x="16612" y="4671"/>
                    <a:pt x="17613" y="7573"/>
                  </a:cubicBezTo>
                  <a:cubicBezTo>
                    <a:pt x="17793" y="7805"/>
                    <a:pt x="17934" y="8137"/>
                    <a:pt x="18219" y="8137"/>
                  </a:cubicBezTo>
                  <a:cubicBezTo>
                    <a:pt x="18303" y="8137"/>
                    <a:pt x="18400" y="8108"/>
                    <a:pt x="18513" y="8040"/>
                  </a:cubicBezTo>
                  <a:cubicBezTo>
                    <a:pt x="18947" y="7773"/>
                    <a:pt x="18847" y="7340"/>
                    <a:pt x="18680" y="6973"/>
                  </a:cubicBezTo>
                  <a:cubicBezTo>
                    <a:pt x="18613" y="6772"/>
                    <a:pt x="18580" y="6572"/>
                    <a:pt x="18513" y="6372"/>
                  </a:cubicBezTo>
                  <a:cubicBezTo>
                    <a:pt x="17246" y="3870"/>
                    <a:pt x="15578" y="1736"/>
                    <a:pt x="12943" y="568"/>
                  </a:cubicBezTo>
                  <a:cubicBezTo>
                    <a:pt x="12809" y="535"/>
                    <a:pt x="12676" y="501"/>
                    <a:pt x="12542" y="501"/>
                  </a:cubicBezTo>
                  <a:cubicBezTo>
                    <a:pt x="12242" y="401"/>
                    <a:pt x="11942" y="301"/>
                    <a:pt x="11642" y="201"/>
                  </a:cubicBezTo>
                  <a:cubicBezTo>
                    <a:pt x="11275" y="201"/>
                    <a:pt x="10875" y="168"/>
                    <a:pt x="10508" y="134"/>
                  </a:cubicBezTo>
                  <a:cubicBezTo>
                    <a:pt x="10369" y="134"/>
                    <a:pt x="10238" y="156"/>
                    <a:pt x="10113" y="156"/>
                  </a:cubicBezTo>
                  <a:cubicBezTo>
                    <a:pt x="9968" y="156"/>
                    <a:pt x="9833" y="127"/>
                    <a:pt x="9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6979150" y="3826875"/>
              <a:ext cx="98425" cy="5025"/>
            </a:xfrm>
            <a:custGeom>
              <a:avLst/>
              <a:gdLst/>
              <a:ahLst/>
              <a:cxnLst/>
              <a:rect l="l" t="t" r="r" b="b"/>
              <a:pathLst>
                <a:path w="3937" h="201" extrusionOk="0">
                  <a:moveTo>
                    <a:pt x="1981" y="0"/>
                  </a:moveTo>
                  <a:cubicBezTo>
                    <a:pt x="1326" y="0"/>
                    <a:pt x="667" y="67"/>
                    <a:pt x="0" y="200"/>
                  </a:cubicBezTo>
                  <a:lnTo>
                    <a:pt x="3936" y="200"/>
                  </a:lnTo>
                  <a:cubicBezTo>
                    <a:pt x="3286" y="67"/>
                    <a:pt x="2635" y="0"/>
                    <a:pt x="1981" y="0"/>
                  </a:cubicBezTo>
                  <a:close/>
                </a:path>
              </a:pathLst>
            </a:custGeom>
            <a:solidFill>
              <a:srgbClr val="CAC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5780800" y="3867675"/>
              <a:ext cx="252700" cy="322800"/>
            </a:xfrm>
            <a:custGeom>
              <a:avLst/>
              <a:gdLst/>
              <a:ahLst/>
              <a:cxnLst/>
              <a:rect l="l" t="t" r="r" b="b"/>
              <a:pathLst>
                <a:path w="10108" h="12912" extrusionOk="0">
                  <a:moveTo>
                    <a:pt x="796" y="1"/>
                  </a:moveTo>
                  <a:cubicBezTo>
                    <a:pt x="675" y="1"/>
                    <a:pt x="555" y="1"/>
                    <a:pt x="434" y="3"/>
                  </a:cubicBezTo>
                  <a:cubicBezTo>
                    <a:pt x="334" y="3"/>
                    <a:pt x="234" y="36"/>
                    <a:pt x="167" y="136"/>
                  </a:cubicBezTo>
                  <a:cubicBezTo>
                    <a:pt x="167" y="1270"/>
                    <a:pt x="167" y="2438"/>
                    <a:pt x="167" y="3605"/>
                  </a:cubicBezTo>
                  <a:cubicBezTo>
                    <a:pt x="0" y="3805"/>
                    <a:pt x="0" y="3972"/>
                    <a:pt x="167" y="4172"/>
                  </a:cubicBezTo>
                  <a:cubicBezTo>
                    <a:pt x="200" y="4306"/>
                    <a:pt x="200" y="4439"/>
                    <a:pt x="200" y="4606"/>
                  </a:cubicBezTo>
                  <a:cubicBezTo>
                    <a:pt x="400" y="5507"/>
                    <a:pt x="133" y="6474"/>
                    <a:pt x="300" y="7375"/>
                  </a:cubicBezTo>
                  <a:cubicBezTo>
                    <a:pt x="300" y="8309"/>
                    <a:pt x="334" y="9243"/>
                    <a:pt x="334" y="10177"/>
                  </a:cubicBezTo>
                  <a:cubicBezTo>
                    <a:pt x="200" y="10377"/>
                    <a:pt x="200" y="10544"/>
                    <a:pt x="334" y="10744"/>
                  </a:cubicBezTo>
                  <a:cubicBezTo>
                    <a:pt x="434" y="11144"/>
                    <a:pt x="234" y="11578"/>
                    <a:pt x="467" y="11978"/>
                  </a:cubicBezTo>
                  <a:cubicBezTo>
                    <a:pt x="1234" y="11678"/>
                    <a:pt x="1801" y="11077"/>
                    <a:pt x="2535" y="10910"/>
                  </a:cubicBezTo>
                  <a:cubicBezTo>
                    <a:pt x="2802" y="10810"/>
                    <a:pt x="3036" y="10777"/>
                    <a:pt x="3269" y="10610"/>
                  </a:cubicBezTo>
                  <a:cubicBezTo>
                    <a:pt x="4361" y="9975"/>
                    <a:pt x="4728" y="9626"/>
                    <a:pt x="5064" y="9626"/>
                  </a:cubicBezTo>
                  <a:cubicBezTo>
                    <a:pt x="5414" y="9626"/>
                    <a:pt x="5730" y="10008"/>
                    <a:pt x="6805" y="10844"/>
                  </a:cubicBezTo>
                  <a:cubicBezTo>
                    <a:pt x="6905" y="10910"/>
                    <a:pt x="6972" y="11011"/>
                    <a:pt x="7072" y="11077"/>
                  </a:cubicBezTo>
                  <a:cubicBezTo>
                    <a:pt x="7405" y="11311"/>
                    <a:pt x="7772" y="11544"/>
                    <a:pt x="8173" y="11644"/>
                  </a:cubicBezTo>
                  <a:cubicBezTo>
                    <a:pt x="8673" y="12045"/>
                    <a:pt x="9207" y="12412"/>
                    <a:pt x="9874" y="12912"/>
                  </a:cubicBezTo>
                  <a:cubicBezTo>
                    <a:pt x="9940" y="9042"/>
                    <a:pt x="10007" y="5407"/>
                    <a:pt x="10074" y="1771"/>
                  </a:cubicBezTo>
                  <a:cubicBezTo>
                    <a:pt x="10107" y="1671"/>
                    <a:pt x="10107" y="1570"/>
                    <a:pt x="10007" y="1470"/>
                  </a:cubicBezTo>
                  <a:cubicBezTo>
                    <a:pt x="9707" y="1237"/>
                    <a:pt x="9340" y="1170"/>
                    <a:pt x="8973" y="1103"/>
                  </a:cubicBezTo>
                  <a:cubicBezTo>
                    <a:pt x="6320" y="368"/>
                    <a:pt x="3575"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6040975" y="4100925"/>
              <a:ext cx="561250" cy="235500"/>
            </a:xfrm>
            <a:custGeom>
              <a:avLst/>
              <a:gdLst/>
              <a:ahLst/>
              <a:cxnLst/>
              <a:rect l="l" t="t" r="r" b="b"/>
              <a:pathLst>
                <a:path w="22450" h="9420" extrusionOk="0">
                  <a:moveTo>
                    <a:pt x="11467" y="0"/>
                  </a:moveTo>
                  <a:cubicBezTo>
                    <a:pt x="11294" y="0"/>
                    <a:pt x="11119" y="5"/>
                    <a:pt x="10942" y="13"/>
                  </a:cubicBezTo>
                  <a:cubicBezTo>
                    <a:pt x="7639" y="179"/>
                    <a:pt x="5271" y="1747"/>
                    <a:pt x="3636" y="4549"/>
                  </a:cubicBezTo>
                  <a:cubicBezTo>
                    <a:pt x="3470" y="4883"/>
                    <a:pt x="3236" y="5250"/>
                    <a:pt x="3403" y="5683"/>
                  </a:cubicBezTo>
                  <a:cubicBezTo>
                    <a:pt x="3837" y="6017"/>
                    <a:pt x="4103" y="6417"/>
                    <a:pt x="3837" y="6951"/>
                  </a:cubicBezTo>
                  <a:cubicBezTo>
                    <a:pt x="3615" y="7458"/>
                    <a:pt x="3213" y="7754"/>
                    <a:pt x="2630" y="7754"/>
                  </a:cubicBezTo>
                  <a:cubicBezTo>
                    <a:pt x="2599" y="7754"/>
                    <a:pt x="2568" y="7753"/>
                    <a:pt x="2536" y="7752"/>
                  </a:cubicBezTo>
                  <a:cubicBezTo>
                    <a:pt x="2324" y="7740"/>
                    <a:pt x="2117" y="7737"/>
                    <a:pt x="1910" y="7737"/>
                  </a:cubicBezTo>
                  <a:cubicBezTo>
                    <a:pt x="1498" y="7737"/>
                    <a:pt x="1090" y="7752"/>
                    <a:pt x="668" y="7752"/>
                  </a:cubicBezTo>
                  <a:cubicBezTo>
                    <a:pt x="367" y="7752"/>
                    <a:pt x="67" y="7752"/>
                    <a:pt x="0" y="8152"/>
                  </a:cubicBezTo>
                  <a:cubicBezTo>
                    <a:pt x="201" y="9086"/>
                    <a:pt x="868" y="9419"/>
                    <a:pt x="1702" y="9419"/>
                  </a:cubicBezTo>
                  <a:lnTo>
                    <a:pt x="20715" y="9419"/>
                  </a:lnTo>
                  <a:cubicBezTo>
                    <a:pt x="21649" y="9419"/>
                    <a:pt x="22283" y="8952"/>
                    <a:pt x="22450" y="7952"/>
                  </a:cubicBezTo>
                  <a:cubicBezTo>
                    <a:pt x="22207" y="7769"/>
                    <a:pt x="21942" y="7725"/>
                    <a:pt x="21673" y="7725"/>
                  </a:cubicBezTo>
                  <a:cubicBezTo>
                    <a:pt x="21424" y="7725"/>
                    <a:pt x="21171" y="7763"/>
                    <a:pt x="20926" y="7763"/>
                  </a:cubicBezTo>
                  <a:cubicBezTo>
                    <a:pt x="20855" y="7763"/>
                    <a:pt x="20785" y="7760"/>
                    <a:pt x="20715" y="7752"/>
                  </a:cubicBezTo>
                  <a:cubicBezTo>
                    <a:pt x="20048" y="7651"/>
                    <a:pt x="19281" y="7618"/>
                    <a:pt x="19448" y="6584"/>
                  </a:cubicBezTo>
                  <a:cubicBezTo>
                    <a:pt x="19648" y="6317"/>
                    <a:pt x="19548" y="6050"/>
                    <a:pt x="19448" y="5783"/>
                  </a:cubicBezTo>
                  <a:cubicBezTo>
                    <a:pt x="18747" y="4282"/>
                    <a:pt x="17947" y="2881"/>
                    <a:pt x="16646" y="1814"/>
                  </a:cubicBezTo>
                  <a:cubicBezTo>
                    <a:pt x="15114" y="527"/>
                    <a:pt x="13414" y="0"/>
                    <a:pt x="1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6597200" y="4183575"/>
              <a:ext cx="974050" cy="50725"/>
            </a:xfrm>
            <a:custGeom>
              <a:avLst/>
              <a:gdLst/>
              <a:ahLst/>
              <a:cxnLst/>
              <a:rect l="l" t="t" r="r" b="b"/>
              <a:pathLst>
                <a:path w="38962" h="2029" extrusionOk="0">
                  <a:moveTo>
                    <a:pt x="15286" y="1"/>
                  </a:moveTo>
                  <a:cubicBezTo>
                    <a:pt x="13709" y="1"/>
                    <a:pt x="12128" y="53"/>
                    <a:pt x="10542" y="176"/>
                  </a:cubicBezTo>
                  <a:cubicBezTo>
                    <a:pt x="7006" y="443"/>
                    <a:pt x="3436" y="876"/>
                    <a:pt x="1" y="1844"/>
                  </a:cubicBezTo>
                  <a:cubicBezTo>
                    <a:pt x="153" y="1996"/>
                    <a:pt x="327" y="2029"/>
                    <a:pt x="499" y="2029"/>
                  </a:cubicBezTo>
                  <a:cubicBezTo>
                    <a:pt x="627" y="2029"/>
                    <a:pt x="754" y="2010"/>
                    <a:pt x="868" y="2010"/>
                  </a:cubicBezTo>
                  <a:lnTo>
                    <a:pt x="37894" y="2010"/>
                  </a:lnTo>
                  <a:cubicBezTo>
                    <a:pt x="38052" y="2010"/>
                    <a:pt x="38215" y="2029"/>
                    <a:pt x="38374" y="2029"/>
                  </a:cubicBezTo>
                  <a:cubicBezTo>
                    <a:pt x="38586" y="2029"/>
                    <a:pt x="38790" y="1996"/>
                    <a:pt x="38962" y="1844"/>
                  </a:cubicBezTo>
                  <a:cubicBezTo>
                    <a:pt x="35926" y="1577"/>
                    <a:pt x="32857" y="1310"/>
                    <a:pt x="29789" y="976"/>
                  </a:cubicBezTo>
                  <a:cubicBezTo>
                    <a:pt x="24955" y="498"/>
                    <a:pt x="20139" y="1"/>
                    <a:pt x="15286"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4926850" y="4182950"/>
              <a:ext cx="1151675" cy="51350"/>
            </a:xfrm>
            <a:custGeom>
              <a:avLst/>
              <a:gdLst/>
              <a:ahLst/>
              <a:cxnLst/>
              <a:rect l="l" t="t" r="r" b="b"/>
              <a:pathLst>
                <a:path w="46067" h="2054" extrusionOk="0">
                  <a:moveTo>
                    <a:pt x="31628" y="0"/>
                  </a:moveTo>
                  <a:cubicBezTo>
                    <a:pt x="30815" y="0"/>
                    <a:pt x="30001" y="12"/>
                    <a:pt x="29188" y="34"/>
                  </a:cubicBezTo>
                  <a:cubicBezTo>
                    <a:pt x="19448" y="268"/>
                    <a:pt x="9741" y="1335"/>
                    <a:pt x="0" y="1869"/>
                  </a:cubicBezTo>
                  <a:cubicBezTo>
                    <a:pt x="153" y="2021"/>
                    <a:pt x="338" y="2054"/>
                    <a:pt x="531" y="2054"/>
                  </a:cubicBezTo>
                  <a:cubicBezTo>
                    <a:pt x="676" y="2054"/>
                    <a:pt x="825" y="2035"/>
                    <a:pt x="968" y="2035"/>
                  </a:cubicBezTo>
                  <a:lnTo>
                    <a:pt x="45199" y="2035"/>
                  </a:lnTo>
                  <a:cubicBezTo>
                    <a:pt x="45328" y="2035"/>
                    <a:pt x="45463" y="2054"/>
                    <a:pt x="45593" y="2054"/>
                  </a:cubicBezTo>
                  <a:cubicBezTo>
                    <a:pt x="45767" y="2054"/>
                    <a:pt x="45933" y="2021"/>
                    <a:pt x="46067" y="1869"/>
                  </a:cubicBezTo>
                  <a:cubicBezTo>
                    <a:pt x="45433" y="1669"/>
                    <a:pt x="44766" y="1435"/>
                    <a:pt x="44098" y="1268"/>
                  </a:cubicBezTo>
                  <a:cubicBezTo>
                    <a:pt x="39992" y="319"/>
                    <a:pt x="35816" y="0"/>
                    <a:pt x="31628"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5789125" y="3848550"/>
              <a:ext cx="254375" cy="58400"/>
            </a:xfrm>
            <a:custGeom>
              <a:avLst/>
              <a:gdLst/>
              <a:ahLst/>
              <a:cxnLst/>
              <a:rect l="l" t="t" r="r" b="b"/>
              <a:pathLst>
                <a:path w="10175" h="2336" extrusionOk="0">
                  <a:moveTo>
                    <a:pt x="1902" y="67"/>
                  </a:moveTo>
                  <a:cubicBezTo>
                    <a:pt x="1168" y="101"/>
                    <a:pt x="368" y="0"/>
                    <a:pt x="1" y="868"/>
                  </a:cubicBezTo>
                  <a:cubicBezTo>
                    <a:pt x="81" y="1048"/>
                    <a:pt x="197" y="1084"/>
                    <a:pt x="334" y="1084"/>
                  </a:cubicBezTo>
                  <a:cubicBezTo>
                    <a:pt x="426" y="1084"/>
                    <a:pt x="528" y="1068"/>
                    <a:pt x="634" y="1068"/>
                  </a:cubicBezTo>
                  <a:cubicBezTo>
                    <a:pt x="927" y="1056"/>
                    <a:pt x="1220" y="1048"/>
                    <a:pt x="1513" y="1048"/>
                  </a:cubicBezTo>
                  <a:cubicBezTo>
                    <a:pt x="2021" y="1048"/>
                    <a:pt x="2529" y="1071"/>
                    <a:pt x="3036" y="1135"/>
                  </a:cubicBezTo>
                  <a:cubicBezTo>
                    <a:pt x="5271" y="1368"/>
                    <a:pt x="7506" y="1802"/>
                    <a:pt x="9708" y="2335"/>
                  </a:cubicBezTo>
                  <a:cubicBezTo>
                    <a:pt x="10175" y="2102"/>
                    <a:pt x="10141" y="1802"/>
                    <a:pt x="9908" y="1435"/>
                  </a:cubicBezTo>
                  <a:cubicBezTo>
                    <a:pt x="7306" y="568"/>
                    <a:pt x="4604" y="201"/>
                    <a:pt x="1902" y="67"/>
                  </a:cubicBezTo>
                  <a:close/>
                </a:path>
              </a:pathLst>
            </a:custGeom>
            <a:solidFill>
              <a:srgbClr val="986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a:off x="6568850" y="3883300"/>
              <a:ext cx="1288450" cy="137775"/>
            </a:xfrm>
            <a:custGeom>
              <a:avLst/>
              <a:gdLst/>
              <a:ahLst/>
              <a:cxnLst/>
              <a:rect l="l" t="t" r="r" b="b"/>
              <a:pathLst>
                <a:path w="51538" h="5511" extrusionOk="0">
                  <a:moveTo>
                    <a:pt x="18760" y="0"/>
                  </a:moveTo>
                  <a:cubicBezTo>
                    <a:pt x="13883" y="0"/>
                    <a:pt x="9161" y="929"/>
                    <a:pt x="4570" y="2647"/>
                  </a:cubicBezTo>
                  <a:cubicBezTo>
                    <a:pt x="3003" y="3214"/>
                    <a:pt x="1435" y="3881"/>
                    <a:pt x="1" y="4815"/>
                  </a:cubicBezTo>
                  <a:cubicBezTo>
                    <a:pt x="1535" y="4281"/>
                    <a:pt x="3003" y="3681"/>
                    <a:pt x="4537" y="3180"/>
                  </a:cubicBezTo>
                  <a:cubicBezTo>
                    <a:pt x="8573" y="1813"/>
                    <a:pt x="12676" y="912"/>
                    <a:pt x="16979" y="745"/>
                  </a:cubicBezTo>
                  <a:cubicBezTo>
                    <a:pt x="17444" y="731"/>
                    <a:pt x="17909" y="725"/>
                    <a:pt x="18373" y="725"/>
                  </a:cubicBezTo>
                  <a:cubicBezTo>
                    <a:pt x="22366" y="725"/>
                    <a:pt x="26314" y="1218"/>
                    <a:pt x="30289" y="1846"/>
                  </a:cubicBezTo>
                  <a:cubicBezTo>
                    <a:pt x="36226" y="2780"/>
                    <a:pt x="42164" y="3948"/>
                    <a:pt x="48102" y="5015"/>
                  </a:cubicBezTo>
                  <a:cubicBezTo>
                    <a:pt x="49069" y="5214"/>
                    <a:pt x="50012" y="5510"/>
                    <a:pt x="51014" y="5510"/>
                  </a:cubicBezTo>
                  <a:cubicBezTo>
                    <a:pt x="51186" y="5510"/>
                    <a:pt x="51361" y="5502"/>
                    <a:pt x="51537" y="5482"/>
                  </a:cubicBezTo>
                  <a:cubicBezTo>
                    <a:pt x="48502" y="4782"/>
                    <a:pt x="45466" y="4048"/>
                    <a:pt x="42397" y="3414"/>
                  </a:cubicBezTo>
                  <a:cubicBezTo>
                    <a:pt x="39062" y="2713"/>
                    <a:pt x="35693" y="2080"/>
                    <a:pt x="32324" y="1446"/>
                  </a:cubicBezTo>
                  <a:cubicBezTo>
                    <a:pt x="28454" y="712"/>
                    <a:pt x="24551" y="245"/>
                    <a:pt x="20615" y="45"/>
                  </a:cubicBezTo>
                  <a:cubicBezTo>
                    <a:pt x="19994" y="15"/>
                    <a:pt x="19376" y="0"/>
                    <a:pt x="1876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6568025" y="3982950"/>
              <a:ext cx="803925" cy="105800"/>
            </a:xfrm>
            <a:custGeom>
              <a:avLst/>
              <a:gdLst/>
              <a:ahLst/>
              <a:cxnLst/>
              <a:rect l="l" t="t" r="r" b="b"/>
              <a:pathLst>
                <a:path w="32157" h="4232" extrusionOk="0">
                  <a:moveTo>
                    <a:pt x="18432" y="0"/>
                  </a:moveTo>
                  <a:cubicBezTo>
                    <a:pt x="12165" y="0"/>
                    <a:pt x="6004" y="1171"/>
                    <a:pt x="0" y="4231"/>
                  </a:cubicBezTo>
                  <a:cubicBezTo>
                    <a:pt x="6421" y="1536"/>
                    <a:pt x="12993" y="477"/>
                    <a:pt x="19656" y="477"/>
                  </a:cubicBezTo>
                  <a:cubicBezTo>
                    <a:pt x="23793" y="477"/>
                    <a:pt x="27965" y="885"/>
                    <a:pt x="32156" y="1563"/>
                  </a:cubicBezTo>
                  <a:cubicBezTo>
                    <a:pt x="27540" y="611"/>
                    <a:pt x="22958" y="0"/>
                    <a:pt x="18432"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6658075" y="4079275"/>
              <a:ext cx="633825" cy="61175"/>
            </a:xfrm>
            <a:custGeom>
              <a:avLst/>
              <a:gdLst/>
              <a:ahLst/>
              <a:cxnLst/>
              <a:rect l="l" t="t" r="r" b="b"/>
              <a:pathLst>
                <a:path w="25353" h="2447" extrusionOk="0">
                  <a:moveTo>
                    <a:pt x="13349" y="1"/>
                  </a:moveTo>
                  <a:cubicBezTo>
                    <a:pt x="8869" y="1"/>
                    <a:pt x="4416" y="663"/>
                    <a:pt x="1" y="2446"/>
                  </a:cubicBezTo>
                  <a:cubicBezTo>
                    <a:pt x="4691" y="970"/>
                    <a:pt x="9412" y="426"/>
                    <a:pt x="14154" y="426"/>
                  </a:cubicBezTo>
                  <a:cubicBezTo>
                    <a:pt x="17876" y="426"/>
                    <a:pt x="21611" y="761"/>
                    <a:pt x="25352" y="1246"/>
                  </a:cubicBezTo>
                  <a:cubicBezTo>
                    <a:pt x="21334" y="524"/>
                    <a:pt x="17331" y="1"/>
                    <a:pt x="13349"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4968550" y="3846625"/>
              <a:ext cx="867300" cy="134550"/>
            </a:xfrm>
            <a:custGeom>
              <a:avLst/>
              <a:gdLst/>
              <a:ahLst/>
              <a:cxnLst/>
              <a:rect l="l" t="t" r="r" b="b"/>
              <a:pathLst>
                <a:path w="34692" h="5382" extrusionOk="0">
                  <a:moveTo>
                    <a:pt x="34175" y="0"/>
                  </a:moveTo>
                  <a:cubicBezTo>
                    <a:pt x="34052" y="0"/>
                    <a:pt x="33924" y="11"/>
                    <a:pt x="33791" y="11"/>
                  </a:cubicBezTo>
                  <a:cubicBezTo>
                    <a:pt x="30689" y="11"/>
                    <a:pt x="27620" y="11"/>
                    <a:pt x="24518" y="344"/>
                  </a:cubicBezTo>
                  <a:cubicBezTo>
                    <a:pt x="21516" y="645"/>
                    <a:pt x="18547" y="1078"/>
                    <a:pt x="15611" y="1612"/>
                  </a:cubicBezTo>
                  <a:cubicBezTo>
                    <a:pt x="12042" y="2246"/>
                    <a:pt x="8540" y="3180"/>
                    <a:pt x="5004" y="3980"/>
                  </a:cubicBezTo>
                  <a:cubicBezTo>
                    <a:pt x="3336" y="4347"/>
                    <a:pt x="1668" y="4814"/>
                    <a:pt x="0" y="5248"/>
                  </a:cubicBezTo>
                  <a:cubicBezTo>
                    <a:pt x="134" y="5337"/>
                    <a:pt x="267" y="5381"/>
                    <a:pt x="391" y="5381"/>
                  </a:cubicBezTo>
                  <a:cubicBezTo>
                    <a:pt x="452" y="5381"/>
                    <a:pt x="512" y="5370"/>
                    <a:pt x="567" y="5348"/>
                  </a:cubicBezTo>
                  <a:cubicBezTo>
                    <a:pt x="6471" y="3947"/>
                    <a:pt x="12376" y="2679"/>
                    <a:pt x="18380" y="1812"/>
                  </a:cubicBezTo>
                  <a:cubicBezTo>
                    <a:pt x="22333" y="1227"/>
                    <a:pt x="26309" y="945"/>
                    <a:pt x="30288" y="945"/>
                  </a:cubicBezTo>
                  <a:cubicBezTo>
                    <a:pt x="31078" y="945"/>
                    <a:pt x="31867" y="956"/>
                    <a:pt x="32657" y="978"/>
                  </a:cubicBezTo>
                  <a:cubicBezTo>
                    <a:pt x="32724" y="945"/>
                    <a:pt x="32790" y="945"/>
                    <a:pt x="32824" y="945"/>
                  </a:cubicBezTo>
                  <a:cubicBezTo>
                    <a:pt x="33391" y="544"/>
                    <a:pt x="34125" y="544"/>
                    <a:pt x="34692" y="144"/>
                  </a:cubicBezTo>
                  <a:cubicBezTo>
                    <a:pt x="34531" y="24"/>
                    <a:pt x="34359" y="0"/>
                    <a:pt x="34175"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a:off x="5132000" y="4031975"/>
              <a:ext cx="656850" cy="60100"/>
            </a:xfrm>
            <a:custGeom>
              <a:avLst/>
              <a:gdLst/>
              <a:ahLst/>
              <a:cxnLst/>
              <a:rect l="l" t="t" r="r" b="b"/>
              <a:pathLst>
                <a:path w="26274" h="2404" extrusionOk="0">
                  <a:moveTo>
                    <a:pt x="21650" y="0"/>
                  </a:moveTo>
                  <a:cubicBezTo>
                    <a:pt x="19355" y="0"/>
                    <a:pt x="17052" y="131"/>
                    <a:pt x="14777" y="302"/>
                  </a:cubicBezTo>
                  <a:cubicBezTo>
                    <a:pt x="11775" y="502"/>
                    <a:pt x="8806" y="869"/>
                    <a:pt x="5838" y="1336"/>
                  </a:cubicBezTo>
                  <a:cubicBezTo>
                    <a:pt x="3903" y="1670"/>
                    <a:pt x="1935" y="1870"/>
                    <a:pt x="0" y="2404"/>
                  </a:cubicBezTo>
                  <a:cubicBezTo>
                    <a:pt x="6878" y="1534"/>
                    <a:pt x="13756" y="581"/>
                    <a:pt x="20700" y="581"/>
                  </a:cubicBezTo>
                  <a:cubicBezTo>
                    <a:pt x="22546" y="581"/>
                    <a:pt x="24396" y="649"/>
                    <a:pt x="26252" y="803"/>
                  </a:cubicBezTo>
                  <a:cubicBezTo>
                    <a:pt x="26273" y="212"/>
                    <a:pt x="26161" y="115"/>
                    <a:pt x="25941" y="115"/>
                  </a:cubicBezTo>
                  <a:cubicBezTo>
                    <a:pt x="25833" y="115"/>
                    <a:pt x="25699" y="138"/>
                    <a:pt x="25542" y="138"/>
                  </a:cubicBezTo>
                  <a:cubicBezTo>
                    <a:pt x="25513" y="138"/>
                    <a:pt x="25483" y="137"/>
                    <a:pt x="25452" y="135"/>
                  </a:cubicBezTo>
                  <a:cubicBezTo>
                    <a:pt x="24191" y="40"/>
                    <a:pt x="22921" y="0"/>
                    <a:pt x="2165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5222050" y="4120775"/>
              <a:ext cx="567100" cy="37175"/>
            </a:xfrm>
            <a:custGeom>
              <a:avLst/>
              <a:gdLst/>
              <a:ahLst/>
              <a:cxnLst/>
              <a:rect l="l" t="t" r="r" b="b"/>
              <a:pathLst>
                <a:path w="22684" h="1487" extrusionOk="0">
                  <a:moveTo>
                    <a:pt x="18213" y="0"/>
                  </a:moveTo>
                  <a:cubicBezTo>
                    <a:pt x="12110" y="0"/>
                    <a:pt x="6034" y="334"/>
                    <a:pt x="1" y="1487"/>
                  </a:cubicBezTo>
                  <a:cubicBezTo>
                    <a:pt x="5667" y="860"/>
                    <a:pt x="11333" y="497"/>
                    <a:pt x="17028" y="497"/>
                  </a:cubicBezTo>
                  <a:cubicBezTo>
                    <a:pt x="18910" y="497"/>
                    <a:pt x="20795" y="537"/>
                    <a:pt x="22684" y="620"/>
                  </a:cubicBezTo>
                  <a:cubicBezTo>
                    <a:pt x="22684" y="420"/>
                    <a:pt x="22684" y="253"/>
                    <a:pt x="22684" y="53"/>
                  </a:cubicBezTo>
                  <a:cubicBezTo>
                    <a:pt x="21192" y="20"/>
                    <a:pt x="19701" y="0"/>
                    <a:pt x="182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5318800" y="3954400"/>
              <a:ext cx="466175" cy="41775"/>
            </a:xfrm>
            <a:custGeom>
              <a:avLst/>
              <a:gdLst/>
              <a:ahLst/>
              <a:cxnLst/>
              <a:rect l="l" t="t" r="r" b="b"/>
              <a:pathLst>
                <a:path w="18647" h="1671" extrusionOk="0">
                  <a:moveTo>
                    <a:pt x="17861" y="0"/>
                  </a:moveTo>
                  <a:cubicBezTo>
                    <a:pt x="17756" y="0"/>
                    <a:pt x="17651" y="3"/>
                    <a:pt x="17546" y="3"/>
                  </a:cubicBezTo>
                  <a:cubicBezTo>
                    <a:pt x="17373" y="1"/>
                    <a:pt x="17201" y="1"/>
                    <a:pt x="17028" y="1"/>
                  </a:cubicBezTo>
                  <a:cubicBezTo>
                    <a:pt x="13468" y="1"/>
                    <a:pt x="9938" y="323"/>
                    <a:pt x="6438" y="737"/>
                  </a:cubicBezTo>
                  <a:cubicBezTo>
                    <a:pt x="4270" y="1004"/>
                    <a:pt x="2135" y="1370"/>
                    <a:pt x="0" y="1671"/>
                  </a:cubicBezTo>
                  <a:cubicBezTo>
                    <a:pt x="4939" y="1193"/>
                    <a:pt x="9856" y="567"/>
                    <a:pt x="14820" y="567"/>
                  </a:cubicBezTo>
                  <a:cubicBezTo>
                    <a:pt x="16092" y="567"/>
                    <a:pt x="17367" y="608"/>
                    <a:pt x="18647" y="703"/>
                  </a:cubicBezTo>
                  <a:cubicBezTo>
                    <a:pt x="18647" y="503"/>
                    <a:pt x="18647" y="303"/>
                    <a:pt x="18647" y="136"/>
                  </a:cubicBezTo>
                  <a:cubicBezTo>
                    <a:pt x="18385" y="17"/>
                    <a:pt x="18123" y="0"/>
                    <a:pt x="17861"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6031800" y="3884400"/>
              <a:ext cx="217675" cy="149300"/>
            </a:xfrm>
            <a:custGeom>
              <a:avLst/>
              <a:gdLst/>
              <a:ahLst/>
              <a:cxnLst/>
              <a:rect l="l" t="t" r="r" b="b"/>
              <a:pathLst>
                <a:path w="8707" h="5972" extrusionOk="0">
                  <a:moveTo>
                    <a:pt x="201" y="1"/>
                  </a:moveTo>
                  <a:lnTo>
                    <a:pt x="201" y="1"/>
                  </a:lnTo>
                  <a:cubicBezTo>
                    <a:pt x="234" y="301"/>
                    <a:pt x="201" y="635"/>
                    <a:pt x="1" y="901"/>
                  </a:cubicBezTo>
                  <a:cubicBezTo>
                    <a:pt x="34" y="968"/>
                    <a:pt x="34" y="1035"/>
                    <a:pt x="34" y="1102"/>
                  </a:cubicBezTo>
                  <a:cubicBezTo>
                    <a:pt x="3403" y="1902"/>
                    <a:pt x="6172" y="3737"/>
                    <a:pt x="8707" y="5972"/>
                  </a:cubicBezTo>
                  <a:cubicBezTo>
                    <a:pt x="6605" y="2936"/>
                    <a:pt x="3636" y="1168"/>
                    <a:pt x="201"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5845000" y="4127100"/>
              <a:ext cx="140125" cy="31700"/>
            </a:xfrm>
            <a:custGeom>
              <a:avLst/>
              <a:gdLst/>
              <a:ahLst/>
              <a:cxnLst/>
              <a:rect l="l" t="t" r="r" b="b"/>
              <a:pathLst>
                <a:path w="5605" h="1268" extrusionOk="0">
                  <a:moveTo>
                    <a:pt x="1613" y="0"/>
                  </a:moveTo>
                  <a:cubicBezTo>
                    <a:pt x="1267" y="0"/>
                    <a:pt x="918" y="38"/>
                    <a:pt x="568" y="133"/>
                  </a:cubicBezTo>
                  <a:cubicBezTo>
                    <a:pt x="301" y="167"/>
                    <a:pt x="101" y="300"/>
                    <a:pt x="1" y="533"/>
                  </a:cubicBezTo>
                  <a:cubicBezTo>
                    <a:pt x="1869" y="767"/>
                    <a:pt x="3737" y="1034"/>
                    <a:pt x="5605" y="1267"/>
                  </a:cubicBezTo>
                  <a:cubicBezTo>
                    <a:pt x="5304" y="1034"/>
                    <a:pt x="5004" y="800"/>
                    <a:pt x="4704" y="533"/>
                  </a:cubicBezTo>
                  <a:cubicBezTo>
                    <a:pt x="4659" y="556"/>
                    <a:pt x="4617" y="565"/>
                    <a:pt x="4577" y="565"/>
                  </a:cubicBezTo>
                  <a:cubicBezTo>
                    <a:pt x="4442" y="565"/>
                    <a:pt x="4333" y="459"/>
                    <a:pt x="4204" y="433"/>
                  </a:cubicBezTo>
                  <a:cubicBezTo>
                    <a:pt x="3344" y="242"/>
                    <a:pt x="2485" y="0"/>
                    <a:pt x="16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5542275" y="2440275"/>
              <a:ext cx="2090700" cy="1606775"/>
            </a:xfrm>
            <a:custGeom>
              <a:avLst/>
              <a:gdLst/>
              <a:ahLst/>
              <a:cxnLst/>
              <a:rect l="l" t="t" r="r" b="b"/>
              <a:pathLst>
                <a:path w="83628" h="64271" extrusionOk="0">
                  <a:moveTo>
                    <a:pt x="17063" y="0"/>
                  </a:moveTo>
                  <a:cubicBezTo>
                    <a:pt x="16874" y="0"/>
                    <a:pt x="16663" y="70"/>
                    <a:pt x="16413" y="225"/>
                  </a:cubicBezTo>
                  <a:cubicBezTo>
                    <a:pt x="13344" y="2193"/>
                    <a:pt x="10242" y="4127"/>
                    <a:pt x="7139" y="6062"/>
                  </a:cubicBezTo>
                  <a:cubicBezTo>
                    <a:pt x="4771" y="7530"/>
                    <a:pt x="2369" y="9031"/>
                    <a:pt x="1" y="10499"/>
                  </a:cubicBezTo>
                  <a:cubicBezTo>
                    <a:pt x="1602" y="12000"/>
                    <a:pt x="3237" y="13501"/>
                    <a:pt x="4804" y="15035"/>
                  </a:cubicBezTo>
                  <a:cubicBezTo>
                    <a:pt x="7073" y="17237"/>
                    <a:pt x="9341" y="19472"/>
                    <a:pt x="11476" y="21807"/>
                  </a:cubicBezTo>
                  <a:cubicBezTo>
                    <a:pt x="13110" y="23608"/>
                    <a:pt x="14778" y="25376"/>
                    <a:pt x="16379" y="27177"/>
                  </a:cubicBezTo>
                  <a:cubicBezTo>
                    <a:pt x="19815" y="31113"/>
                    <a:pt x="23084" y="35183"/>
                    <a:pt x="26086" y="39486"/>
                  </a:cubicBezTo>
                  <a:cubicBezTo>
                    <a:pt x="28254" y="42588"/>
                    <a:pt x="30389" y="45724"/>
                    <a:pt x="31957" y="49193"/>
                  </a:cubicBezTo>
                  <a:cubicBezTo>
                    <a:pt x="33191" y="51895"/>
                    <a:pt x="33992" y="54664"/>
                    <a:pt x="34325" y="57599"/>
                  </a:cubicBezTo>
                  <a:cubicBezTo>
                    <a:pt x="34325" y="57833"/>
                    <a:pt x="34225" y="58199"/>
                    <a:pt x="34559" y="58266"/>
                  </a:cubicBezTo>
                  <a:lnTo>
                    <a:pt x="34559" y="64270"/>
                  </a:lnTo>
                  <a:cubicBezTo>
                    <a:pt x="36293" y="61869"/>
                    <a:pt x="37928" y="59634"/>
                    <a:pt x="39562" y="57366"/>
                  </a:cubicBezTo>
                  <a:cubicBezTo>
                    <a:pt x="39578" y="57367"/>
                    <a:pt x="39594" y="57367"/>
                    <a:pt x="39609" y="57367"/>
                  </a:cubicBezTo>
                  <a:cubicBezTo>
                    <a:pt x="39976" y="57367"/>
                    <a:pt x="40137" y="56988"/>
                    <a:pt x="40330" y="56732"/>
                  </a:cubicBezTo>
                  <a:cubicBezTo>
                    <a:pt x="43232" y="52896"/>
                    <a:pt x="46334" y="49226"/>
                    <a:pt x="49603" y="45690"/>
                  </a:cubicBezTo>
                  <a:cubicBezTo>
                    <a:pt x="53439" y="41521"/>
                    <a:pt x="57642" y="37751"/>
                    <a:pt x="62345" y="34583"/>
                  </a:cubicBezTo>
                  <a:lnTo>
                    <a:pt x="62345" y="34616"/>
                  </a:lnTo>
                  <a:cubicBezTo>
                    <a:pt x="63046" y="34082"/>
                    <a:pt x="63846" y="33715"/>
                    <a:pt x="64547" y="33215"/>
                  </a:cubicBezTo>
                  <a:cubicBezTo>
                    <a:pt x="69417" y="30046"/>
                    <a:pt x="74554" y="27377"/>
                    <a:pt x="79858" y="24976"/>
                  </a:cubicBezTo>
                  <a:cubicBezTo>
                    <a:pt x="79958" y="24942"/>
                    <a:pt x="80225" y="24809"/>
                    <a:pt x="80558" y="24642"/>
                  </a:cubicBezTo>
                  <a:cubicBezTo>
                    <a:pt x="81793" y="24008"/>
                    <a:pt x="82827" y="23541"/>
                    <a:pt x="83627" y="23208"/>
                  </a:cubicBezTo>
                  <a:lnTo>
                    <a:pt x="83627" y="23208"/>
                  </a:lnTo>
                  <a:cubicBezTo>
                    <a:pt x="82460" y="23541"/>
                    <a:pt x="80592" y="24142"/>
                    <a:pt x="78323" y="24842"/>
                  </a:cubicBezTo>
                  <a:cubicBezTo>
                    <a:pt x="76422" y="25409"/>
                    <a:pt x="73487" y="26310"/>
                    <a:pt x="69984" y="27544"/>
                  </a:cubicBezTo>
                  <a:cubicBezTo>
                    <a:pt x="58209" y="31781"/>
                    <a:pt x="49770" y="34883"/>
                    <a:pt x="42698" y="42121"/>
                  </a:cubicBezTo>
                  <a:cubicBezTo>
                    <a:pt x="40997" y="43889"/>
                    <a:pt x="38562" y="46725"/>
                    <a:pt x="36293" y="50794"/>
                  </a:cubicBezTo>
                  <a:cubicBezTo>
                    <a:pt x="36027" y="43255"/>
                    <a:pt x="35059" y="37118"/>
                    <a:pt x="34159" y="32781"/>
                  </a:cubicBezTo>
                  <a:cubicBezTo>
                    <a:pt x="33391" y="29012"/>
                    <a:pt x="32791" y="26177"/>
                    <a:pt x="31390" y="22407"/>
                  </a:cubicBezTo>
                  <a:cubicBezTo>
                    <a:pt x="29422" y="17137"/>
                    <a:pt x="26653" y="12300"/>
                    <a:pt x="23351" y="7730"/>
                  </a:cubicBezTo>
                  <a:cubicBezTo>
                    <a:pt x="21616" y="5328"/>
                    <a:pt x="19782" y="2927"/>
                    <a:pt x="17947" y="592"/>
                  </a:cubicBezTo>
                  <a:cubicBezTo>
                    <a:pt x="17668" y="227"/>
                    <a:pt x="17403" y="0"/>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4916850" y="3048800"/>
              <a:ext cx="1384325" cy="812575"/>
            </a:xfrm>
            <a:custGeom>
              <a:avLst/>
              <a:gdLst/>
              <a:ahLst/>
              <a:cxnLst/>
              <a:rect l="l" t="t" r="r" b="b"/>
              <a:pathLst>
                <a:path w="55373" h="32503" extrusionOk="0">
                  <a:moveTo>
                    <a:pt x="21649" y="1"/>
                  </a:moveTo>
                  <a:cubicBezTo>
                    <a:pt x="21549" y="134"/>
                    <a:pt x="21482" y="268"/>
                    <a:pt x="21349" y="368"/>
                  </a:cubicBezTo>
                  <a:cubicBezTo>
                    <a:pt x="19914" y="1335"/>
                    <a:pt x="18547" y="2369"/>
                    <a:pt x="17179" y="3370"/>
                  </a:cubicBezTo>
                  <a:cubicBezTo>
                    <a:pt x="14077" y="5672"/>
                    <a:pt x="11275" y="8273"/>
                    <a:pt x="8439" y="10909"/>
                  </a:cubicBezTo>
                  <a:cubicBezTo>
                    <a:pt x="5637" y="13511"/>
                    <a:pt x="3002" y="16346"/>
                    <a:pt x="367" y="19148"/>
                  </a:cubicBezTo>
                  <a:cubicBezTo>
                    <a:pt x="200" y="19315"/>
                    <a:pt x="0" y="19481"/>
                    <a:pt x="0" y="19782"/>
                  </a:cubicBezTo>
                  <a:cubicBezTo>
                    <a:pt x="176" y="20016"/>
                    <a:pt x="428" y="20121"/>
                    <a:pt x="712" y="20121"/>
                  </a:cubicBezTo>
                  <a:cubicBezTo>
                    <a:pt x="752" y="20121"/>
                    <a:pt x="793" y="20119"/>
                    <a:pt x="834" y="20115"/>
                  </a:cubicBezTo>
                  <a:cubicBezTo>
                    <a:pt x="893" y="20113"/>
                    <a:pt x="953" y="20112"/>
                    <a:pt x="1012" y="20112"/>
                  </a:cubicBezTo>
                  <a:cubicBezTo>
                    <a:pt x="1849" y="20112"/>
                    <a:pt x="2661" y="20320"/>
                    <a:pt x="3503" y="20382"/>
                  </a:cubicBezTo>
                  <a:cubicBezTo>
                    <a:pt x="7105" y="20649"/>
                    <a:pt x="10674" y="20983"/>
                    <a:pt x="14244" y="21316"/>
                  </a:cubicBezTo>
                  <a:cubicBezTo>
                    <a:pt x="18280" y="21683"/>
                    <a:pt x="22283" y="22083"/>
                    <a:pt x="26285" y="22617"/>
                  </a:cubicBezTo>
                  <a:cubicBezTo>
                    <a:pt x="31623" y="23284"/>
                    <a:pt x="36960" y="24185"/>
                    <a:pt x="42163" y="25619"/>
                  </a:cubicBezTo>
                  <a:cubicBezTo>
                    <a:pt x="45766" y="26620"/>
                    <a:pt x="49269" y="27888"/>
                    <a:pt x="52271" y="30223"/>
                  </a:cubicBezTo>
                  <a:cubicBezTo>
                    <a:pt x="52971" y="30790"/>
                    <a:pt x="53572" y="31457"/>
                    <a:pt x="54239" y="32091"/>
                  </a:cubicBezTo>
                  <a:cubicBezTo>
                    <a:pt x="54401" y="32253"/>
                    <a:pt x="54629" y="32503"/>
                    <a:pt x="54852" y="32503"/>
                  </a:cubicBezTo>
                  <a:cubicBezTo>
                    <a:pt x="54904" y="32503"/>
                    <a:pt x="54955" y="32489"/>
                    <a:pt x="55006" y="32457"/>
                  </a:cubicBezTo>
                  <a:cubicBezTo>
                    <a:pt x="55373" y="32191"/>
                    <a:pt x="55106" y="31824"/>
                    <a:pt x="54973" y="31523"/>
                  </a:cubicBezTo>
                  <a:cubicBezTo>
                    <a:pt x="54706" y="30990"/>
                    <a:pt x="54406" y="30456"/>
                    <a:pt x="54039" y="30022"/>
                  </a:cubicBezTo>
                  <a:cubicBezTo>
                    <a:pt x="53905" y="29889"/>
                    <a:pt x="53772" y="29756"/>
                    <a:pt x="53638" y="29655"/>
                  </a:cubicBezTo>
                  <a:cubicBezTo>
                    <a:pt x="53605" y="29522"/>
                    <a:pt x="53538" y="29422"/>
                    <a:pt x="53505" y="29355"/>
                  </a:cubicBezTo>
                  <a:cubicBezTo>
                    <a:pt x="51036" y="25319"/>
                    <a:pt x="48134" y="21616"/>
                    <a:pt x="44899" y="18181"/>
                  </a:cubicBezTo>
                  <a:cubicBezTo>
                    <a:pt x="42731" y="15846"/>
                    <a:pt x="40462" y="13611"/>
                    <a:pt x="38027" y="11576"/>
                  </a:cubicBezTo>
                  <a:cubicBezTo>
                    <a:pt x="34558" y="8674"/>
                    <a:pt x="30955" y="6005"/>
                    <a:pt x="27253" y="3437"/>
                  </a:cubicBezTo>
                  <a:cubicBezTo>
                    <a:pt x="26252" y="2770"/>
                    <a:pt x="25251" y="2069"/>
                    <a:pt x="24251" y="1402"/>
                  </a:cubicBezTo>
                  <a:cubicBezTo>
                    <a:pt x="24251" y="1469"/>
                    <a:pt x="24251" y="1535"/>
                    <a:pt x="24217" y="1602"/>
                  </a:cubicBezTo>
                  <a:cubicBezTo>
                    <a:pt x="23517" y="835"/>
                    <a:pt x="22716" y="201"/>
                    <a:pt x="2164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4636650" y="3556550"/>
              <a:ext cx="1722075" cy="527425"/>
            </a:xfrm>
            <a:custGeom>
              <a:avLst/>
              <a:gdLst/>
              <a:ahLst/>
              <a:cxnLst/>
              <a:rect l="l" t="t" r="r" b="b"/>
              <a:pathLst>
                <a:path w="68883" h="21097" extrusionOk="0">
                  <a:moveTo>
                    <a:pt x="14942" y="1"/>
                  </a:moveTo>
                  <a:cubicBezTo>
                    <a:pt x="14743" y="1"/>
                    <a:pt x="14552" y="46"/>
                    <a:pt x="14377" y="206"/>
                  </a:cubicBezTo>
                  <a:cubicBezTo>
                    <a:pt x="14377" y="406"/>
                    <a:pt x="14277" y="572"/>
                    <a:pt x="14143" y="706"/>
                  </a:cubicBezTo>
                  <a:cubicBezTo>
                    <a:pt x="11542" y="3341"/>
                    <a:pt x="9140" y="6143"/>
                    <a:pt x="6671" y="8912"/>
                  </a:cubicBezTo>
                  <a:cubicBezTo>
                    <a:pt x="4437" y="11447"/>
                    <a:pt x="2135" y="13949"/>
                    <a:pt x="0" y="16617"/>
                  </a:cubicBezTo>
                  <a:cubicBezTo>
                    <a:pt x="3536" y="16217"/>
                    <a:pt x="7038" y="15550"/>
                    <a:pt x="10541" y="14883"/>
                  </a:cubicBezTo>
                  <a:cubicBezTo>
                    <a:pt x="16612" y="13682"/>
                    <a:pt x="22650" y="12314"/>
                    <a:pt x="28687" y="11080"/>
                  </a:cubicBezTo>
                  <a:cubicBezTo>
                    <a:pt x="32857" y="10246"/>
                    <a:pt x="37060" y="9646"/>
                    <a:pt x="41296" y="9379"/>
                  </a:cubicBezTo>
                  <a:cubicBezTo>
                    <a:pt x="42267" y="9325"/>
                    <a:pt x="43240" y="9298"/>
                    <a:pt x="44214" y="9298"/>
                  </a:cubicBezTo>
                  <a:cubicBezTo>
                    <a:pt x="46856" y="9298"/>
                    <a:pt x="49505" y="9498"/>
                    <a:pt x="52137" y="9913"/>
                  </a:cubicBezTo>
                  <a:cubicBezTo>
                    <a:pt x="55740" y="10480"/>
                    <a:pt x="59142" y="11580"/>
                    <a:pt x="62078" y="13782"/>
                  </a:cubicBezTo>
                  <a:cubicBezTo>
                    <a:pt x="64579" y="15650"/>
                    <a:pt x="66581" y="17852"/>
                    <a:pt x="67715" y="20787"/>
                  </a:cubicBezTo>
                  <a:cubicBezTo>
                    <a:pt x="67814" y="21023"/>
                    <a:pt x="67970" y="21097"/>
                    <a:pt x="68144" y="21097"/>
                  </a:cubicBezTo>
                  <a:cubicBezTo>
                    <a:pt x="68264" y="21097"/>
                    <a:pt x="68393" y="21061"/>
                    <a:pt x="68516" y="21020"/>
                  </a:cubicBezTo>
                  <a:cubicBezTo>
                    <a:pt x="68849" y="20820"/>
                    <a:pt x="68883" y="20487"/>
                    <a:pt x="68849" y="20120"/>
                  </a:cubicBezTo>
                  <a:cubicBezTo>
                    <a:pt x="68749" y="19453"/>
                    <a:pt x="68682" y="18752"/>
                    <a:pt x="68349" y="18118"/>
                  </a:cubicBezTo>
                  <a:cubicBezTo>
                    <a:pt x="68215" y="17918"/>
                    <a:pt x="68115" y="17718"/>
                    <a:pt x="68015" y="17518"/>
                  </a:cubicBezTo>
                  <a:cubicBezTo>
                    <a:pt x="67348" y="14382"/>
                    <a:pt x="65513" y="11947"/>
                    <a:pt x="63078" y="9913"/>
                  </a:cubicBezTo>
                  <a:cubicBezTo>
                    <a:pt x="60977" y="8178"/>
                    <a:pt x="58408" y="7144"/>
                    <a:pt x="55840" y="6243"/>
                  </a:cubicBezTo>
                  <a:cubicBezTo>
                    <a:pt x="50503" y="4409"/>
                    <a:pt x="44999" y="3408"/>
                    <a:pt x="39462" y="2641"/>
                  </a:cubicBezTo>
                  <a:cubicBezTo>
                    <a:pt x="36559" y="2240"/>
                    <a:pt x="33624" y="1873"/>
                    <a:pt x="30689" y="1640"/>
                  </a:cubicBezTo>
                  <a:cubicBezTo>
                    <a:pt x="27686" y="1406"/>
                    <a:pt x="24684" y="1073"/>
                    <a:pt x="21649" y="773"/>
                  </a:cubicBezTo>
                  <a:cubicBezTo>
                    <a:pt x="20664" y="744"/>
                    <a:pt x="19679" y="550"/>
                    <a:pt x="18674" y="550"/>
                  </a:cubicBezTo>
                  <a:cubicBezTo>
                    <a:pt x="18488" y="550"/>
                    <a:pt x="18301" y="557"/>
                    <a:pt x="18113" y="572"/>
                  </a:cubicBezTo>
                  <a:cubicBezTo>
                    <a:pt x="18113" y="572"/>
                    <a:pt x="18113" y="572"/>
                    <a:pt x="18113" y="606"/>
                  </a:cubicBezTo>
                  <a:cubicBezTo>
                    <a:pt x="18080" y="572"/>
                    <a:pt x="18080" y="506"/>
                    <a:pt x="18046" y="472"/>
                  </a:cubicBezTo>
                  <a:cubicBezTo>
                    <a:pt x="17246" y="172"/>
                    <a:pt x="16412" y="206"/>
                    <a:pt x="15611" y="72"/>
                  </a:cubicBezTo>
                  <a:cubicBezTo>
                    <a:pt x="15385" y="55"/>
                    <a:pt x="15159" y="1"/>
                    <a:pt x="14942"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5317950" y="2758600"/>
              <a:ext cx="1082475" cy="1322650"/>
            </a:xfrm>
            <a:custGeom>
              <a:avLst/>
              <a:gdLst/>
              <a:ahLst/>
              <a:cxnLst/>
              <a:rect l="l" t="t" r="r" b="b"/>
              <a:pathLst>
                <a:path w="43299" h="52906" extrusionOk="0">
                  <a:moveTo>
                    <a:pt x="11109" y="1"/>
                  </a:moveTo>
                  <a:cubicBezTo>
                    <a:pt x="11109" y="1"/>
                    <a:pt x="11042" y="34"/>
                    <a:pt x="11009" y="34"/>
                  </a:cubicBezTo>
                  <a:cubicBezTo>
                    <a:pt x="10909" y="267"/>
                    <a:pt x="10742" y="434"/>
                    <a:pt x="10508" y="534"/>
                  </a:cubicBezTo>
                  <a:cubicBezTo>
                    <a:pt x="6806" y="2536"/>
                    <a:pt x="3403" y="5004"/>
                    <a:pt x="1" y="7473"/>
                  </a:cubicBezTo>
                  <a:cubicBezTo>
                    <a:pt x="268" y="7873"/>
                    <a:pt x="701" y="8106"/>
                    <a:pt x="1102" y="8340"/>
                  </a:cubicBezTo>
                  <a:cubicBezTo>
                    <a:pt x="7506" y="12409"/>
                    <a:pt x="13877" y="16579"/>
                    <a:pt x="19948" y="21216"/>
                  </a:cubicBezTo>
                  <a:cubicBezTo>
                    <a:pt x="23885" y="24251"/>
                    <a:pt x="27487" y="27654"/>
                    <a:pt x="30756" y="31423"/>
                  </a:cubicBezTo>
                  <a:cubicBezTo>
                    <a:pt x="34025" y="35192"/>
                    <a:pt x="36961" y="39162"/>
                    <a:pt x="39329" y="43565"/>
                  </a:cubicBezTo>
                  <a:cubicBezTo>
                    <a:pt x="40763" y="46267"/>
                    <a:pt x="42031" y="49036"/>
                    <a:pt x="42164" y="52171"/>
                  </a:cubicBezTo>
                  <a:cubicBezTo>
                    <a:pt x="42164" y="52471"/>
                    <a:pt x="42131" y="52905"/>
                    <a:pt x="42665" y="52905"/>
                  </a:cubicBezTo>
                  <a:cubicBezTo>
                    <a:pt x="42998" y="52705"/>
                    <a:pt x="42998" y="52338"/>
                    <a:pt x="43065" y="52038"/>
                  </a:cubicBezTo>
                  <a:cubicBezTo>
                    <a:pt x="43298" y="50737"/>
                    <a:pt x="43232" y="49469"/>
                    <a:pt x="43165" y="48168"/>
                  </a:cubicBezTo>
                  <a:cubicBezTo>
                    <a:pt x="43098" y="47902"/>
                    <a:pt x="42998" y="47635"/>
                    <a:pt x="42931" y="47368"/>
                  </a:cubicBezTo>
                  <a:cubicBezTo>
                    <a:pt x="42998" y="43832"/>
                    <a:pt x="42264" y="40396"/>
                    <a:pt x="40863" y="37127"/>
                  </a:cubicBezTo>
                  <a:cubicBezTo>
                    <a:pt x="38795" y="32257"/>
                    <a:pt x="35626" y="28087"/>
                    <a:pt x="32491" y="23851"/>
                  </a:cubicBezTo>
                  <a:cubicBezTo>
                    <a:pt x="29956" y="20415"/>
                    <a:pt x="27287" y="17079"/>
                    <a:pt x="24485" y="13877"/>
                  </a:cubicBezTo>
                  <a:cubicBezTo>
                    <a:pt x="22017" y="11042"/>
                    <a:pt x="19515" y="8240"/>
                    <a:pt x="16813" y="5638"/>
                  </a:cubicBezTo>
                  <a:cubicBezTo>
                    <a:pt x="15879" y="4637"/>
                    <a:pt x="14945" y="3603"/>
                    <a:pt x="13877" y="2736"/>
                  </a:cubicBezTo>
                  <a:cubicBezTo>
                    <a:pt x="13911" y="2703"/>
                    <a:pt x="13911" y="2669"/>
                    <a:pt x="13911" y="2636"/>
                  </a:cubicBezTo>
                  <a:cubicBezTo>
                    <a:pt x="13244" y="1502"/>
                    <a:pt x="12176" y="734"/>
                    <a:pt x="1110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6401225" y="3495475"/>
              <a:ext cx="1623700" cy="595800"/>
            </a:xfrm>
            <a:custGeom>
              <a:avLst/>
              <a:gdLst/>
              <a:ahLst/>
              <a:cxnLst/>
              <a:rect l="l" t="t" r="r" b="b"/>
              <a:pathLst>
                <a:path w="64948" h="23832" extrusionOk="0">
                  <a:moveTo>
                    <a:pt x="31296" y="1"/>
                  </a:moveTo>
                  <a:cubicBezTo>
                    <a:pt x="29430" y="1"/>
                    <a:pt x="27569" y="92"/>
                    <a:pt x="25719" y="414"/>
                  </a:cubicBezTo>
                  <a:cubicBezTo>
                    <a:pt x="22417" y="947"/>
                    <a:pt x="19281" y="1848"/>
                    <a:pt x="16312" y="3416"/>
                  </a:cubicBezTo>
                  <a:cubicBezTo>
                    <a:pt x="16079" y="3549"/>
                    <a:pt x="14711" y="4517"/>
                    <a:pt x="14678" y="4517"/>
                  </a:cubicBezTo>
                  <a:cubicBezTo>
                    <a:pt x="14444" y="4750"/>
                    <a:pt x="14211" y="4917"/>
                    <a:pt x="14011" y="5150"/>
                  </a:cubicBezTo>
                  <a:cubicBezTo>
                    <a:pt x="12310" y="7185"/>
                    <a:pt x="10575" y="9153"/>
                    <a:pt x="8907" y="11221"/>
                  </a:cubicBezTo>
                  <a:cubicBezTo>
                    <a:pt x="6906" y="13757"/>
                    <a:pt x="4904" y="16325"/>
                    <a:pt x="3103" y="19060"/>
                  </a:cubicBezTo>
                  <a:cubicBezTo>
                    <a:pt x="1935" y="20495"/>
                    <a:pt x="901" y="22062"/>
                    <a:pt x="1" y="23730"/>
                  </a:cubicBezTo>
                  <a:cubicBezTo>
                    <a:pt x="65" y="23795"/>
                    <a:pt x="144" y="23832"/>
                    <a:pt x="227" y="23832"/>
                  </a:cubicBezTo>
                  <a:cubicBezTo>
                    <a:pt x="273" y="23832"/>
                    <a:pt x="320" y="23821"/>
                    <a:pt x="368" y="23797"/>
                  </a:cubicBezTo>
                  <a:cubicBezTo>
                    <a:pt x="635" y="23430"/>
                    <a:pt x="868" y="22996"/>
                    <a:pt x="1168" y="22663"/>
                  </a:cubicBezTo>
                  <a:cubicBezTo>
                    <a:pt x="3503" y="20161"/>
                    <a:pt x="6172" y="18193"/>
                    <a:pt x="9274" y="16759"/>
                  </a:cubicBezTo>
                  <a:cubicBezTo>
                    <a:pt x="13677" y="14724"/>
                    <a:pt x="18347" y="13790"/>
                    <a:pt x="23151" y="13456"/>
                  </a:cubicBezTo>
                  <a:cubicBezTo>
                    <a:pt x="23801" y="13390"/>
                    <a:pt x="24452" y="13356"/>
                    <a:pt x="25102" y="13356"/>
                  </a:cubicBezTo>
                  <a:cubicBezTo>
                    <a:pt x="25752" y="13356"/>
                    <a:pt x="26403" y="13390"/>
                    <a:pt x="27053" y="13456"/>
                  </a:cubicBezTo>
                  <a:cubicBezTo>
                    <a:pt x="29021" y="13456"/>
                    <a:pt x="30956" y="13690"/>
                    <a:pt x="32891" y="13823"/>
                  </a:cubicBezTo>
                  <a:cubicBezTo>
                    <a:pt x="36827" y="14057"/>
                    <a:pt x="40630" y="14957"/>
                    <a:pt x="44499" y="15591"/>
                  </a:cubicBezTo>
                  <a:cubicBezTo>
                    <a:pt x="46334" y="15891"/>
                    <a:pt x="48135" y="16492"/>
                    <a:pt x="50036" y="16659"/>
                  </a:cubicBezTo>
                  <a:cubicBezTo>
                    <a:pt x="50804" y="16959"/>
                    <a:pt x="51638" y="16992"/>
                    <a:pt x="52472" y="17126"/>
                  </a:cubicBezTo>
                  <a:cubicBezTo>
                    <a:pt x="56608" y="17926"/>
                    <a:pt x="60777" y="18593"/>
                    <a:pt x="64947" y="19060"/>
                  </a:cubicBezTo>
                  <a:cubicBezTo>
                    <a:pt x="64880" y="18693"/>
                    <a:pt x="64680" y="18427"/>
                    <a:pt x="64480" y="18160"/>
                  </a:cubicBezTo>
                  <a:cubicBezTo>
                    <a:pt x="61645" y="13923"/>
                    <a:pt x="58743" y="9754"/>
                    <a:pt x="55974" y="5484"/>
                  </a:cubicBezTo>
                  <a:cubicBezTo>
                    <a:pt x="55140" y="4150"/>
                    <a:pt x="54073" y="3516"/>
                    <a:pt x="52638" y="3182"/>
                  </a:cubicBezTo>
                  <a:cubicBezTo>
                    <a:pt x="48936" y="2248"/>
                    <a:pt x="45233" y="1514"/>
                    <a:pt x="41497" y="914"/>
                  </a:cubicBezTo>
                  <a:cubicBezTo>
                    <a:pt x="39329" y="580"/>
                    <a:pt x="37161" y="180"/>
                    <a:pt x="34992" y="80"/>
                  </a:cubicBezTo>
                  <a:cubicBezTo>
                    <a:pt x="33760" y="40"/>
                    <a:pt x="32527" y="1"/>
                    <a:pt x="31296" y="1"/>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859175" y="4099775"/>
              <a:ext cx="103425" cy="42225"/>
            </a:xfrm>
            <a:custGeom>
              <a:avLst/>
              <a:gdLst/>
              <a:ahLst/>
              <a:cxnLst/>
              <a:rect l="l" t="t" r="r" b="b"/>
              <a:pathLst>
                <a:path w="4137" h="1689" extrusionOk="0">
                  <a:moveTo>
                    <a:pt x="1928" y="0"/>
                  </a:moveTo>
                  <a:cubicBezTo>
                    <a:pt x="1848" y="0"/>
                    <a:pt x="1762" y="27"/>
                    <a:pt x="1668" y="92"/>
                  </a:cubicBezTo>
                  <a:cubicBezTo>
                    <a:pt x="1135" y="526"/>
                    <a:pt x="468" y="726"/>
                    <a:pt x="1" y="1226"/>
                  </a:cubicBezTo>
                  <a:cubicBezTo>
                    <a:pt x="334" y="1293"/>
                    <a:pt x="668" y="1360"/>
                    <a:pt x="1001" y="1360"/>
                  </a:cubicBezTo>
                  <a:cubicBezTo>
                    <a:pt x="1867" y="1360"/>
                    <a:pt x="2688" y="1689"/>
                    <a:pt x="3537" y="1689"/>
                  </a:cubicBezTo>
                  <a:cubicBezTo>
                    <a:pt x="3735" y="1689"/>
                    <a:pt x="3935" y="1671"/>
                    <a:pt x="4137" y="1626"/>
                  </a:cubicBezTo>
                  <a:cubicBezTo>
                    <a:pt x="3603" y="1193"/>
                    <a:pt x="3036" y="759"/>
                    <a:pt x="2469" y="292"/>
                  </a:cubicBezTo>
                  <a:cubicBezTo>
                    <a:pt x="2301" y="172"/>
                    <a:pt x="2133" y="0"/>
                    <a:pt x="1928" y="0"/>
                  </a:cubicBezTo>
                  <a:close/>
                </a:path>
              </a:pathLst>
            </a:custGeom>
            <a:solidFill>
              <a:srgbClr val="CD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4913500" y="2945400"/>
              <a:ext cx="1508600" cy="1140000"/>
            </a:xfrm>
            <a:custGeom>
              <a:avLst/>
              <a:gdLst/>
              <a:ahLst/>
              <a:cxnLst/>
              <a:rect l="l" t="t" r="r" b="b"/>
              <a:pathLst>
                <a:path w="60344" h="45600" extrusionOk="0">
                  <a:moveTo>
                    <a:pt x="16179" y="1"/>
                  </a:moveTo>
                  <a:lnTo>
                    <a:pt x="16179" y="1"/>
                  </a:lnTo>
                  <a:cubicBezTo>
                    <a:pt x="28855" y="10208"/>
                    <a:pt x="45033" y="17747"/>
                    <a:pt x="55107" y="36527"/>
                  </a:cubicBezTo>
                  <a:cubicBezTo>
                    <a:pt x="48135" y="27454"/>
                    <a:pt x="18581" y="24885"/>
                    <a:pt x="1" y="24285"/>
                  </a:cubicBezTo>
                  <a:lnTo>
                    <a:pt x="1" y="24285"/>
                  </a:lnTo>
                  <a:cubicBezTo>
                    <a:pt x="9574" y="26786"/>
                    <a:pt x="47034" y="24518"/>
                    <a:pt x="55507" y="38928"/>
                  </a:cubicBezTo>
                  <a:cubicBezTo>
                    <a:pt x="57141" y="40897"/>
                    <a:pt x="56908" y="44366"/>
                    <a:pt x="57909" y="45600"/>
                  </a:cubicBezTo>
                  <a:cubicBezTo>
                    <a:pt x="60344" y="30589"/>
                    <a:pt x="31223" y="8307"/>
                    <a:pt x="16179" y="1"/>
                  </a:cubicBezTo>
                  <a:close/>
                </a:path>
              </a:pathLst>
            </a:custGeom>
            <a:solidFill>
              <a:srgbClr val="A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5538200" y="2705250"/>
              <a:ext cx="1562725" cy="1385775"/>
            </a:xfrm>
            <a:custGeom>
              <a:avLst/>
              <a:gdLst/>
              <a:ahLst/>
              <a:cxnLst/>
              <a:rect l="l" t="t" r="r" b="b"/>
              <a:pathLst>
                <a:path w="62509" h="55431" extrusionOk="0">
                  <a:moveTo>
                    <a:pt x="318" y="0"/>
                  </a:moveTo>
                  <a:cubicBezTo>
                    <a:pt x="0" y="0"/>
                    <a:pt x="1205" y="1412"/>
                    <a:pt x="1665" y="1668"/>
                  </a:cubicBezTo>
                  <a:cubicBezTo>
                    <a:pt x="10872" y="11675"/>
                    <a:pt x="35956" y="32990"/>
                    <a:pt x="34055" y="53605"/>
                  </a:cubicBezTo>
                  <a:cubicBezTo>
                    <a:pt x="33758" y="54868"/>
                    <a:pt x="33754" y="55430"/>
                    <a:pt x="34017" y="55430"/>
                  </a:cubicBezTo>
                  <a:cubicBezTo>
                    <a:pt x="35614" y="55430"/>
                    <a:pt x="47069" y="34640"/>
                    <a:pt x="62508" y="23984"/>
                  </a:cubicBezTo>
                  <a:lnTo>
                    <a:pt x="62508" y="23984"/>
                  </a:lnTo>
                  <a:cubicBezTo>
                    <a:pt x="53335" y="29688"/>
                    <a:pt x="46230" y="38461"/>
                    <a:pt x="39725" y="46767"/>
                  </a:cubicBezTo>
                  <a:cubicBezTo>
                    <a:pt x="38303" y="47352"/>
                    <a:pt x="35434" y="53000"/>
                    <a:pt x="34923" y="53000"/>
                  </a:cubicBezTo>
                  <a:cubicBezTo>
                    <a:pt x="34823" y="53000"/>
                    <a:pt x="34813" y="52784"/>
                    <a:pt x="34922" y="52270"/>
                  </a:cubicBezTo>
                  <a:cubicBezTo>
                    <a:pt x="36523" y="36159"/>
                    <a:pt x="17810" y="16612"/>
                    <a:pt x="1098" y="467"/>
                  </a:cubicBezTo>
                  <a:cubicBezTo>
                    <a:pt x="654" y="132"/>
                    <a:pt x="415" y="0"/>
                    <a:pt x="318" y="0"/>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73"/>
        <p:cNvGrpSpPr/>
        <p:nvPr/>
      </p:nvGrpSpPr>
      <p:grpSpPr>
        <a:xfrm>
          <a:off x="0" y="0"/>
          <a:ext cx="0" cy="0"/>
          <a:chOff x="0" y="0"/>
          <a:chExt cx="0" cy="0"/>
        </a:xfrm>
      </p:grpSpPr>
      <p:sp>
        <p:nvSpPr>
          <p:cNvPr id="574" name="Google Shape;574;p46"/>
          <p:cNvSpPr txBox="1">
            <a:spLocks noGrp="1"/>
          </p:cNvSpPr>
          <p:nvPr>
            <p:ph type="title"/>
          </p:nvPr>
        </p:nvSpPr>
        <p:spPr>
          <a:xfrm>
            <a:off x="-1410313" y="290299"/>
            <a:ext cx="9432907"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 </a:t>
            </a:r>
            <a:r>
              <a:rPr lang="en" sz="2800" dirty="0" err="1"/>
              <a:t>Cơ</a:t>
            </a:r>
            <a:r>
              <a:rPr lang="en" sz="2800" dirty="0"/>
              <a:t> </a:t>
            </a:r>
            <a:r>
              <a:rPr lang="en" sz="2800" dirty="0" err="1"/>
              <a:t>sở</a:t>
            </a:r>
            <a:r>
              <a:rPr lang="en" sz="2800" dirty="0"/>
              <a:t> </a:t>
            </a:r>
            <a:r>
              <a:rPr lang="en" sz="2800" dirty="0" err="1"/>
              <a:t>lí</a:t>
            </a:r>
            <a:r>
              <a:rPr lang="en" sz="2800" dirty="0"/>
              <a:t> </a:t>
            </a:r>
            <a:r>
              <a:rPr lang="en" sz="2800" dirty="0" err="1"/>
              <a:t>luận</a:t>
            </a:r>
            <a:r>
              <a:rPr lang="en" sz="2800" dirty="0"/>
              <a:t> </a:t>
            </a:r>
            <a:r>
              <a:rPr lang="en" sz="2800" dirty="0" err="1"/>
              <a:t>và</a:t>
            </a:r>
            <a:r>
              <a:rPr lang="en" sz="2800" dirty="0"/>
              <a:t> </a:t>
            </a:r>
            <a:r>
              <a:rPr lang="en" sz="2800" dirty="0" err="1"/>
              <a:t>thực</a:t>
            </a:r>
            <a:r>
              <a:rPr lang="en" sz="2800" dirty="0"/>
              <a:t> </a:t>
            </a:r>
            <a:r>
              <a:rPr lang="en" sz="2800" dirty="0" err="1"/>
              <a:t>tiễn</a:t>
            </a:r>
            <a:endParaRPr sz="2800" dirty="0"/>
          </a:p>
        </p:txBody>
      </p:sp>
      <p:grpSp>
        <p:nvGrpSpPr>
          <p:cNvPr id="583" name="Google Shape;583;p46"/>
          <p:cNvGrpSpPr/>
          <p:nvPr/>
        </p:nvGrpSpPr>
        <p:grpSpPr>
          <a:xfrm>
            <a:off x="303668" y="1219837"/>
            <a:ext cx="3120368" cy="3624751"/>
            <a:chOff x="9144000" y="840363"/>
            <a:chExt cx="1618700" cy="1880350"/>
          </a:xfrm>
        </p:grpSpPr>
        <p:sp>
          <p:nvSpPr>
            <p:cNvPr id="584" name="Google Shape;584;p46"/>
            <p:cNvSpPr/>
            <p:nvPr/>
          </p:nvSpPr>
          <p:spPr>
            <a:xfrm>
              <a:off x="10502475" y="1331363"/>
              <a:ext cx="88425" cy="92575"/>
            </a:xfrm>
            <a:custGeom>
              <a:avLst/>
              <a:gdLst/>
              <a:ahLst/>
              <a:cxnLst/>
              <a:rect l="l" t="t" r="r" b="b"/>
              <a:pathLst>
                <a:path w="3537" h="3703" extrusionOk="0">
                  <a:moveTo>
                    <a:pt x="1435" y="0"/>
                  </a:moveTo>
                  <a:cubicBezTo>
                    <a:pt x="1368" y="901"/>
                    <a:pt x="935" y="1501"/>
                    <a:pt x="1" y="1668"/>
                  </a:cubicBezTo>
                  <a:cubicBezTo>
                    <a:pt x="34" y="1768"/>
                    <a:pt x="67" y="1868"/>
                    <a:pt x="67" y="2002"/>
                  </a:cubicBezTo>
                  <a:cubicBezTo>
                    <a:pt x="701" y="2068"/>
                    <a:pt x="1068" y="2469"/>
                    <a:pt x="1235" y="3036"/>
                  </a:cubicBezTo>
                  <a:lnTo>
                    <a:pt x="1235" y="3069"/>
                  </a:lnTo>
                  <a:cubicBezTo>
                    <a:pt x="1268" y="3136"/>
                    <a:pt x="1335" y="3236"/>
                    <a:pt x="1368" y="3336"/>
                  </a:cubicBezTo>
                  <a:cubicBezTo>
                    <a:pt x="1402" y="3469"/>
                    <a:pt x="1402" y="3569"/>
                    <a:pt x="1435" y="3703"/>
                  </a:cubicBezTo>
                  <a:cubicBezTo>
                    <a:pt x="2069" y="3136"/>
                    <a:pt x="2269" y="2135"/>
                    <a:pt x="3537" y="1802"/>
                  </a:cubicBezTo>
                  <a:cubicBezTo>
                    <a:pt x="2236" y="1535"/>
                    <a:pt x="2102" y="501"/>
                    <a:pt x="1435" y="34"/>
                  </a:cubicBezTo>
                  <a:lnTo>
                    <a:pt x="1435" y="0"/>
                  </a:ln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9305800" y="1579038"/>
              <a:ext cx="944025" cy="894825"/>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9144000" y="1927613"/>
              <a:ext cx="782250" cy="73555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9793650" y="2128588"/>
              <a:ext cx="527050" cy="569400"/>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10021300" y="2182338"/>
              <a:ext cx="324425" cy="364100"/>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9766950" y="2445488"/>
              <a:ext cx="176825" cy="275225"/>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a:off x="9887050" y="2557163"/>
              <a:ext cx="146775" cy="159375"/>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a:off x="9979600" y="2529713"/>
              <a:ext cx="62575" cy="6507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10074675" y="840363"/>
              <a:ext cx="132625" cy="170800"/>
            </a:xfrm>
            <a:custGeom>
              <a:avLst/>
              <a:gdLst/>
              <a:ahLst/>
              <a:cxnLst/>
              <a:rect l="l" t="t" r="r" b="b"/>
              <a:pathLst>
                <a:path w="5305" h="6832" extrusionOk="0">
                  <a:moveTo>
                    <a:pt x="3384" y="0"/>
                  </a:moveTo>
                  <a:cubicBezTo>
                    <a:pt x="3062" y="0"/>
                    <a:pt x="2736" y="60"/>
                    <a:pt x="2402" y="226"/>
                  </a:cubicBezTo>
                  <a:cubicBezTo>
                    <a:pt x="1468" y="393"/>
                    <a:pt x="934" y="1094"/>
                    <a:pt x="768" y="1827"/>
                  </a:cubicBezTo>
                  <a:cubicBezTo>
                    <a:pt x="334" y="3462"/>
                    <a:pt x="0" y="5130"/>
                    <a:pt x="0" y="6831"/>
                  </a:cubicBezTo>
                  <a:cubicBezTo>
                    <a:pt x="634" y="6397"/>
                    <a:pt x="1268" y="5964"/>
                    <a:pt x="1602" y="5263"/>
                  </a:cubicBezTo>
                  <a:cubicBezTo>
                    <a:pt x="2132" y="5538"/>
                    <a:pt x="2674" y="5686"/>
                    <a:pt x="3228" y="5686"/>
                  </a:cubicBezTo>
                  <a:cubicBezTo>
                    <a:pt x="3614" y="5686"/>
                    <a:pt x="4006" y="5614"/>
                    <a:pt x="4404" y="5463"/>
                  </a:cubicBezTo>
                  <a:cubicBezTo>
                    <a:pt x="4704" y="3762"/>
                    <a:pt x="5004" y="2028"/>
                    <a:pt x="5304" y="326"/>
                  </a:cubicBezTo>
                  <a:cubicBezTo>
                    <a:pt x="4659" y="237"/>
                    <a:pt x="4029"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9973775" y="1484813"/>
              <a:ext cx="129275" cy="162625"/>
            </a:xfrm>
            <a:custGeom>
              <a:avLst/>
              <a:gdLst/>
              <a:ahLst/>
              <a:cxnLst/>
              <a:rect l="l" t="t" r="r" b="b"/>
              <a:pathLst>
                <a:path w="5171" h="6505" extrusionOk="0">
                  <a:moveTo>
                    <a:pt x="3468" y="0"/>
                  </a:moveTo>
                  <a:cubicBezTo>
                    <a:pt x="3094" y="0"/>
                    <a:pt x="2717" y="62"/>
                    <a:pt x="2335" y="233"/>
                  </a:cubicBezTo>
                  <a:cubicBezTo>
                    <a:pt x="1568" y="400"/>
                    <a:pt x="1201" y="967"/>
                    <a:pt x="801" y="1568"/>
                  </a:cubicBezTo>
                  <a:cubicBezTo>
                    <a:pt x="334" y="3169"/>
                    <a:pt x="34" y="4803"/>
                    <a:pt x="0" y="6505"/>
                  </a:cubicBezTo>
                  <a:cubicBezTo>
                    <a:pt x="367" y="5704"/>
                    <a:pt x="1068" y="5304"/>
                    <a:pt x="1802" y="4937"/>
                  </a:cubicBezTo>
                  <a:cubicBezTo>
                    <a:pt x="2005" y="4892"/>
                    <a:pt x="2206" y="4874"/>
                    <a:pt x="2407" y="4874"/>
                  </a:cubicBezTo>
                  <a:cubicBezTo>
                    <a:pt x="3094" y="4874"/>
                    <a:pt x="3765" y="5085"/>
                    <a:pt x="4437" y="5137"/>
                  </a:cubicBezTo>
                  <a:cubicBezTo>
                    <a:pt x="4670" y="3502"/>
                    <a:pt x="4937" y="1868"/>
                    <a:pt x="5171" y="267"/>
                  </a:cubicBezTo>
                  <a:cubicBezTo>
                    <a:pt x="4605" y="146"/>
                    <a:pt x="4040" y="0"/>
                    <a:pt x="3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10051325" y="1009613"/>
              <a:ext cx="127625" cy="148300"/>
            </a:xfrm>
            <a:custGeom>
              <a:avLst/>
              <a:gdLst/>
              <a:ahLst/>
              <a:cxnLst/>
              <a:rect l="l" t="t" r="r" b="b"/>
              <a:pathLst>
                <a:path w="5105" h="5932" extrusionOk="0">
                  <a:moveTo>
                    <a:pt x="3296" y="0"/>
                  </a:moveTo>
                  <a:cubicBezTo>
                    <a:pt x="2965" y="0"/>
                    <a:pt x="2633" y="43"/>
                    <a:pt x="2302" y="161"/>
                  </a:cubicBezTo>
                  <a:cubicBezTo>
                    <a:pt x="1568" y="428"/>
                    <a:pt x="1068" y="895"/>
                    <a:pt x="701" y="1562"/>
                  </a:cubicBezTo>
                  <a:cubicBezTo>
                    <a:pt x="267" y="2996"/>
                    <a:pt x="34" y="4431"/>
                    <a:pt x="0" y="5932"/>
                  </a:cubicBezTo>
                  <a:cubicBezTo>
                    <a:pt x="401" y="5065"/>
                    <a:pt x="1101" y="4531"/>
                    <a:pt x="2035" y="4264"/>
                  </a:cubicBezTo>
                  <a:cubicBezTo>
                    <a:pt x="2162" y="4259"/>
                    <a:pt x="2289" y="4256"/>
                    <a:pt x="2415" y="4256"/>
                  </a:cubicBezTo>
                  <a:cubicBezTo>
                    <a:pt x="3088" y="4256"/>
                    <a:pt x="3758" y="4334"/>
                    <a:pt x="4404" y="4531"/>
                  </a:cubicBezTo>
                  <a:cubicBezTo>
                    <a:pt x="4637" y="3097"/>
                    <a:pt x="4871" y="1662"/>
                    <a:pt x="5104" y="228"/>
                  </a:cubicBezTo>
                  <a:cubicBezTo>
                    <a:pt x="4501" y="142"/>
                    <a:pt x="3899" y="0"/>
                    <a:pt x="3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10077175" y="848513"/>
              <a:ext cx="685525" cy="860050"/>
            </a:xfrm>
            <a:custGeom>
              <a:avLst/>
              <a:gdLst/>
              <a:ahLst/>
              <a:cxnLst/>
              <a:rect l="l" t="t" r="r" b="b"/>
              <a:pathLst>
                <a:path w="27421" h="34402" extrusionOk="0">
                  <a:moveTo>
                    <a:pt x="5204" y="0"/>
                  </a:moveTo>
                  <a:cubicBezTo>
                    <a:pt x="4837" y="234"/>
                    <a:pt x="4671" y="601"/>
                    <a:pt x="4604" y="1001"/>
                  </a:cubicBezTo>
                  <a:cubicBezTo>
                    <a:pt x="4404" y="2335"/>
                    <a:pt x="4103" y="3703"/>
                    <a:pt x="4003" y="5071"/>
                  </a:cubicBezTo>
                  <a:cubicBezTo>
                    <a:pt x="3870" y="5571"/>
                    <a:pt x="3803" y="6105"/>
                    <a:pt x="3770" y="6638"/>
                  </a:cubicBezTo>
                  <a:cubicBezTo>
                    <a:pt x="3436" y="8039"/>
                    <a:pt x="3236" y="9440"/>
                    <a:pt x="3103" y="10875"/>
                  </a:cubicBezTo>
                  <a:cubicBezTo>
                    <a:pt x="2602" y="12976"/>
                    <a:pt x="2369" y="15078"/>
                    <a:pt x="2035" y="17213"/>
                  </a:cubicBezTo>
                  <a:cubicBezTo>
                    <a:pt x="1602" y="19981"/>
                    <a:pt x="1068" y="22750"/>
                    <a:pt x="768" y="25552"/>
                  </a:cubicBezTo>
                  <a:cubicBezTo>
                    <a:pt x="401" y="26920"/>
                    <a:pt x="267" y="28321"/>
                    <a:pt x="67" y="29688"/>
                  </a:cubicBezTo>
                  <a:cubicBezTo>
                    <a:pt x="1" y="30022"/>
                    <a:pt x="34" y="30355"/>
                    <a:pt x="234" y="30656"/>
                  </a:cubicBezTo>
                  <a:cubicBezTo>
                    <a:pt x="634" y="31056"/>
                    <a:pt x="1168" y="31089"/>
                    <a:pt x="1702" y="31189"/>
                  </a:cubicBezTo>
                  <a:cubicBezTo>
                    <a:pt x="8273" y="32223"/>
                    <a:pt x="14844" y="33291"/>
                    <a:pt x="21449" y="34325"/>
                  </a:cubicBezTo>
                  <a:cubicBezTo>
                    <a:pt x="21661" y="34363"/>
                    <a:pt x="21873" y="34402"/>
                    <a:pt x="22085" y="34402"/>
                  </a:cubicBezTo>
                  <a:cubicBezTo>
                    <a:pt x="22240" y="34402"/>
                    <a:pt x="22395" y="34381"/>
                    <a:pt x="22550" y="34325"/>
                  </a:cubicBezTo>
                  <a:cubicBezTo>
                    <a:pt x="24118" y="24385"/>
                    <a:pt x="25719" y="14444"/>
                    <a:pt x="27320" y="4504"/>
                  </a:cubicBezTo>
                  <a:cubicBezTo>
                    <a:pt x="27420" y="3803"/>
                    <a:pt x="27220" y="3470"/>
                    <a:pt x="26486" y="3336"/>
                  </a:cubicBezTo>
                  <a:cubicBezTo>
                    <a:pt x="19414" y="2235"/>
                    <a:pt x="12309" y="1135"/>
                    <a:pt x="5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9992125" y="1107013"/>
              <a:ext cx="170125" cy="527075"/>
            </a:xfrm>
            <a:custGeom>
              <a:avLst/>
              <a:gdLst/>
              <a:ahLst/>
              <a:cxnLst/>
              <a:rect l="l" t="t" r="r" b="b"/>
              <a:pathLst>
                <a:path w="6805" h="21083" extrusionOk="0">
                  <a:moveTo>
                    <a:pt x="5197" y="0"/>
                  </a:moveTo>
                  <a:cubicBezTo>
                    <a:pt x="4197" y="0"/>
                    <a:pt x="3104" y="481"/>
                    <a:pt x="2635" y="1235"/>
                  </a:cubicBezTo>
                  <a:cubicBezTo>
                    <a:pt x="1234" y="6372"/>
                    <a:pt x="867" y="11276"/>
                    <a:pt x="0" y="16380"/>
                  </a:cubicBezTo>
                  <a:cubicBezTo>
                    <a:pt x="6305" y="13277"/>
                    <a:pt x="3269" y="21083"/>
                    <a:pt x="6805" y="635"/>
                  </a:cubicBezTo>
                  <a:cubicBezTo>
                    <a:pt x="6429" y="194"/>
                    <a:pt x="5832"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9952075" y="1599138"/>
              <a:ext cx="688850" cy="253175"/>
            </a:xfrm>
            <a:custGeom>
              <a:avLst/>
              <a:gdLst/>
              <a:ahLst/>
              <a:cxnLst/>
              <a:rect l="l" t="t" r="r" b="b"/>
              <a:pathLst>
                <a:path w="27554" h="10127" extrusionOk="0">
                  <a:moveTo>
                    <a:pt x="3689" y="1"/>
                  </a:moveTo>
                  <a:cubicBezTo>
                    <a:pt x="3400" y="1"/>
                    <a:pt x="3103" y="30"/>
                    <a:pt x="2803" y="64"/>
                  </a:cubicBezTo>
                  <a:cubicBezTo>
                    <a:pt x="1936" y="464"/>
                    <a:pt x="968" y="731"/>
                    <a:pt x="868" y="1932"/>
                  </a:cubicBezTo>
                  <a:cubicBezTo>
                    <a:pt x="1" y="4066"/>
                    <a:pt x="835" y="6101"/>
                    <a:pt x="2803" y="6435"/>
                  </a:cubicBezTo>
                  <a:cubicBezTo>
                    <a:pt x="10475" y="7669"/>
                    <a:pt x="18147" y="8870"/>
                    <a:pt x="25819" y="10104"/>
                  </a:cubicBezTo>
                  <a:cubicBezTo>
                    <a:pt x="25919" y="10119"/>
                    <a:pt x="26009" y="10127"/>
                    <a:pt x="26091" y="10127"/>
                  </a:cubicBezTo>
                  <a:cubicBezTo>
                    <a:pt x="26560" y="10127"/>
                    <a:pt x="26753" y="9881"/>
                    <a:pt x="26753" y="9370"/>
                  </a:cubicBezTo>
                  <a:cubicBezTo>
                    <a:pt x="26520" y="9003"/>
                    <a:pt x="26420" y="8536"/>
                    <a:pt x="25986" y="8336"/>
                  </a:cubicBezTo>
                  <a:cubicBezTo>
                    <a:pt x="25886" y="8370"/>
                    <a:pt x="25819" y="8403"/>
                    <a:pt x="25753" y="8470"/>
                  </a:cubicBezTo>
                  <a:cubicBezTo>
                    <a:pt x="25605" y="8636"/>
                    <a:pt x="25436" y="8679"/>
                    <a:pt x="25259" y="8679"/>
                  </a:cubicBezTo>
                  <a:cubicBezTo>
                    <a:pt x="25116" y="8679"/>
                    <a:pt x="24967" y="8651"/>
                    <a:pt x="24819" y="8636"/>
                  </a:cubicBezTo>
                  <a:cubicBezTo>
                    <a:pt x="24352" y="8603"/>
                    <a:pt x="23885" y="8436"/>
                    <a:pt x="23418" y="8436"/>
                  </a:cubicBezTo>
                  <a:cubicBezTo>
                    <a:pt x="18314" y="7669"/>
                    <a:pt x="13244" y="6802"/>
                    <a:pt x="8140" y="6068"/>
                  </a:cubicBezTo>
                  <a:cubicBezTo>
                    <a:pt x="8023" y="6156"/>
                    <a:pt x="7921" y="6191"/>
                    <a:pt x="7831" y="6191"/>
                  </a:cubicBezTo>
                  <a:cubicBezTo>
                    <a:pt x="7509" y="6191"/>
                    <a:pt x="7318" y="5753"/>
                    <a:pt x="7006" y="5701"/>
                  </a:cubicBezTo>
                  <a:cubicBezTo>
                    <a:pt x="6572" y="5568"/>
                    <a:pt x="6105" y="5501"/>
                    <a:pt x="5638" y="5467"/>
                  </a:cubicBezTo>
                  <a:cubicBezTo>
                    <a:pt x="5394" y="5486"/>
                    <a:pt x="5150" y="5579"/>
                    <a:pt x="4917" y="5579"/>
                  </a:cubicBezTo>
                  <a:cubicBezTo>
                    <a:pt x="4737" y="5579"/>
                    <a:pt x="4564" y="5523"/>
                    <a:pt x="4404" y="5334"/>
                  </a:cubicBezTo>
                  <a:cubicBezTo>
                    <a:pt x="4071" y="5134"/>
                    <a:pt x="3670" y="5134"/>
                    <a:pt x="3303" y="5067"/>
                  </a:cubicBezTo>
                  <a:cubicBezTo>
                    <a:pt x="2236" y="4900"/>
                    <a:pt x="1702" y="3933"/>
                    <a:pt x="2069" y="2899"/>
                  </a:cubicBezTo>
                  <a:cubicBezTo>
                    <a:pt x="2169" y="2599"/>
                    <a:pt x="2403" y="2365"/>
                    <a:pt x="2569" y="2098"/>
                  </a:cubicBezTo>
                  <a:cubicBezTo>
                    <a:pt x="2841" y="1807"/>
                    <a:pt x="3147" y="1731"/>
                    <a:pt x="3473" y="1731"/>
                  </a:cubicBezTo>
                  <a:cubicBezTo>
                    <a:pt x="3708" y="1731"/>
                    <a:pt x="3953" y="1770"/>
                    <a:pt x="4204" y="1798"/>
                  </a:cubicBezTo>
                  <a:cubicBezTo>
                    <a:pt x="11576" y="2966"/>
                    <a:pt x="18948" y="4167"/>
                    <a:pt x="26320" y="5334"/>
                  </a:cubicBezTo>
                  <a:cubicBezTo>
                    <a:pt x="26449" y="5364"/>
                    <a:pt x="26575" y="5382"/>
                    <a:pt x="26696" y="5382"/>
                  </a:cubicBezTo>
                  <a:cubicBezTo>
                    <a:pt x="26983" y="5382"/>
                    <a:pt x="27243" y="5282"/>
                    <a:pt x="27454" y="5000"/>
                  </a:cubicBezTo>
                  <a:cubicBezTo>
                    <a:pt x="27487" y="4767"/>
                    <a:pt x="27521" y="4533"/>
                    <a:pt x="27554" y="4300"/>
                  </a:cubicBezTo>
                  <a:cubicBezTo>
                    <a:pt x="27220" y="4000"/>
                    <a:pt x="26753" y="3966"/>
                    <a:pt x="26320" y="3900"/>
                  </a:cubicBezTo>
                  <a:cubicBezTo>
                    <a:pt x="19315" y="2799"/>
                    <a:pt x="12310" y="1665"/>
                    <a:pt x="5305" y="564"/>
                  </a:cubicBezTo>
                  <a:cubicBezTo>
                    <a:pt x="4815" y="119"/>
                    <a:pt x="4267" y="1"/>
                    <a:pt x="3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10064675" y="970863"/>
              <a:ext cx="120100" cy="73400"/>
            </a:xfrm>
            <a:custGeom>
              <a:avLst/>
              <a:gdLst/>
              <a:ahLst/>
              <a:cxnLst/>
              <a:rect l="l" t="t" r="r" b="b"/>
              <a:pathLst>
                <a:path w="4804" h="2936" extrusionOk="0">
                  <a:moveTo>
                    <a:pt x="3149" y="1"/>
                  </a:moveTo>
                  <a:cubicBezTo>
                    <a:pt x="1903" y="1"/>
                    <a:pt x="870" y="483"/>
                    <a:pt x="400" y="1611"/>
                  </a:cubicBezTo>
                  <a:cubicBezTo>
                    <a:pt x="200" y="2111"/>
                    <a:pt x="0" y="2812"/>
                    <a:pt x="200" y="2912"/>
                  </a:cubicBezTo>
                  <a:cubicBezTo>
                    <a:pt x="222" y="2928"/>
                    <a:pt x="249" y="2936"/>
                    <a:pt x="279" y="2936"/>
                  </a:cubicBezTo>
                  <a:cubicBezTo>
                    <a:pt x="431" y="2936"/>
                    <a:pt x="672" y="2746"/>
                    <a:pt x="867" y="2578"/>
                  </a:cubicBezTo>
                  <a:cubicBezTo>
                    <a:pt x="1268" y="2078"/>
                    <a:pt x="1835" y="1544"/>
                    <a:pt x="2569" y="1511"/>
                  </a:cubicBezTo>
                  <a:cubicBezTo>
                    <a:pt x="2594" y="1510"/>
                    <a:pt x="2618" y="1509"/>
                    <a:pt x="2643" y="1509"/>
                  </a:cubicBezTo>
                  <a:cubicBezTo>
                    <a:pt x="3224" y="1509"/>
                    <a:pt x="3630" y="1807"/>
                    <a:pt x="4001" y="1807"/>
                  </a:cubicBezTo>
                  <a:cubicBezTo>
                    <a:pt x="4092" y="1807"/>
                    <a:pt x="4181" y="1789"/>
                    <a:pt x="4270" y="1744"/>
                  </a:cubicBezTo>
                  <a:cubicBezTo>
                    <a:pt x="4537" y="1611"/>
                    <a:pt x="4804" y="1244"/>
                    <a:pt x="4804" y="243"/>
                  </a:cubicBezTo>
                  <a:cubicBezTo>
                    <a:pt x="4232" y="86"/>
                    <a:pt x="3672"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10596725" y="1724138"/>
              <a:ext cx="41700" cy="108425"/>
            </a:xfrm>
            <a:custGeom>
              <a:avLst/>
              <a:gdLst/>
              <a:ahLst/>
              <a:cxnLst/>
              <a:rect l="l" t="t" r="r" b="b"/>
              <a:pathLst>
                <a:path w="1668" h="4337" extrusionOk="0">
                  <a:moveTo>
                    <a:pt x="1668" y="0"/>
                  </a:moveTo>
                  <a:cubicBezTo>
                    <a:pt x="1368" y="34"/>
                    <a:pt x="1034" y="67"/>
                    <a:pt x="734" y="101"/>
                  </a:cubicBezTo>
                  <a:cubicBezTo>
                    <a:pt x="467" y="201"/>
                    <a:pt x="367" y="434"/>
                    <a:pt x="334" y="701"/>
                  </a:cubicBezTo>
                  <a:cubicBezTo>
                    <a:pt x="267" y="834"/>
                    <a:pt x="267" y="968"/>
                    <a:pt x="234" y="1135"/>
                  </a:cubicBezTo>
                  <a:cubicBezTo>
                    <a:pt x="200" y="1301"/>
                    <a:pt x="167" y="1502"/>
                    <a:pt x="167" y="1702"/>
                  </a:cubicBezTo>
                  <a:cubicBezTo>
                    <a:pt x="100" y="1902"/>
                    <a:pt x="100" y="2069"/>
                    <a:pt x="67" y="2269"/>
                  </a:cubicBezTo>
                  <a:cubicBezTo>
                    <a:pt x="0" y="2469"/>
                    <a:pt x="0" y="2669"/>
                    <a:pt x="0" y="2869"/>
                  </a:cubicBezTo>
                  <a:cubicBezTo>
                    <a:pt x="0" y="3103"/>
                    <a:pt x="33" y="3303"/>
                    <a:pt x="234" y="3403"/>
                  </a:cubicBezTo>
                  <a:cubicBezTo>
                    <a:pt x="100" y="4003"/>
                    <a:pt x="500" y="4203"/>
                    <a:pt x="967" y="4337"/>
                  </a:cubicBezTo>
                  <a:cubicBezTo>
                    <a:pt x="1201" y="2903"/>
                    <a:pt x="1434" y="1468"/>
                    <a:pt x="1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10225625" y="1145088"/>
              <a:ext cx="376125" cy="411175"/>
            </a:xfrm>
            <a:custGeom>
              <a:avLst/>
              <a:gdLst/>
              <a:ahLst/>
              <a:cxnLst/>
              <a:rect l="l" t="t" r="r" b="b"/>
              <a:pathLst>
                <a:path w="15045" h="16447" extrusionOk="0">
                  <a:moveTo>
                    <a:pt x="3161" y="0"/>
                  </a:moveTo>
                  <a:cubicBezTo>
                    <a:pt x="2467" y="0"/>
                    <a:pt x="2172" y="342"/>
                    <a:pt x="2035" y="1247"/>
                  </a:cubicBezTo>
                  <a:cubicBezTo>
                    <a:pt x="1701" y="3248"/>
                    <a:pt x="1401" y="5250"/>
                    <a:pt x="1068" y="7251"/>
                  </a:cubicBezTo>
                  <a:cubicBezTo>
                    <a:pt x="767" y="9286"/>
                    <a:pt x="434" y="11287"/>
                    <a:pt x="134" y="13322"/>
                  </a:cubicBezTo>
                  <a:cubicBezTo>
                    <a:pt x="0" y="14023"/>
                    <a:pt x="134" y="14590"/>
                    <a:pt x="934" y="14723"/>
                  </a:cubicBezTo>
                  <a:cubicBezTo>
                    <a:pt x="4537" y="15290"/>
                    <a:pt x="8106" y="15857"/>
                    <a:pt x="11708" y="16424"/>
                  </a:cubicBezTo>
                  <a:cubicBezTo>
                    <a:pt x="11793" y="16439"/>
                    <a:pt x="11874" y="16447"/>
                    <a:pt x="11950" y="16447"/>
                  </a:cubicBezTo>
                  <a:cubicBezTo>
                    <a:pt x="12389" y="16447"/>
                    <a:pt x="12696" y="16201"/>
                    <a:pt x="12809" y="15690"/>
                  </a:cubicBezTo>
                  <a:cubicBezTo>
                    <a:pt x="12909" y="15357"/>
                    <a:pt x="13009" y="14990"/>
                    <a:pt x="13076" y="14623"/>
                  </a:cubicBezTo>
                  <a:cubicBezTo>
                    <a:pt x="13677" y="10954"/>
                    <a:pt x="14244" y="7251"/>
                    <a:pt x="14844" y="3582"/>
                  </a:cubicBezTo>
                  <a:cubicBezTo>
                    <a:pt x="15044" y="2181"/>
                    <a:pt x="14777" y="1814"/>
                    <a:pt x="13443" y="1580"/>
                  </a:cubicBezTo>
                  <a:cubicBezTo>
                    <a:pt x="10174" y="1047"/>
                    <a:pt x="6938" y="546"/>
                    <a:pt x="3669" y="46"/>
                  </a:cubicBezTo>
                  <a:cubicBezTo>
                    <a:pt x="3480" y="16"/>
                    <a:pt x="3311" y="0"/>
                    <a:pt x="3161"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10296500" y="998688"/>
              <a:ext cx="331100" cy="83875"/>
            </a:xfrm>
            <a:custGeom>
              <a:avLst/>
              <a:gdLst/>
              <a:ahLst/>
              <a:cxnLst/>
              <a:rect l="l" t="t" r="r" b="b"/>
              <a:pathLst>
                <a:path w="13244" h="3355" extrusionOk="0">
                  <a:moveTo>
                    <a:pt x="913" y="1"/>
                  </a:moveTo>
                  <a:cubicBezTo>
                    <a:pt x="487" y="1"/>
                    <a:pt x="148" y="182"/>
                    <a:pt x="67" y="665"/>
                  </a:cubicBezTo>
                  <a:cubicBezTo>
                    <a:pt x="0" y="1299"/>
                    <a:pt x="467" y="1499"/>
                    <a:pt x="1001" y="1565"/>
                  </a:cubicBezTo>
                  <a:cubicBezTo>
                    <a:pt x="2869" y="1866"/>
                    <a:pt x="4704" y="2166"/>
                    <a:pt x="6538" y="2433"/>
                  </a:cubicBezTo>
                  <a:cubicBezTo>
                    <a:pt x="8340" y="2733"/>
                    <a:pt x="10174" y="3000"/>
                    <a:pt x="11976" y="3300"/>
                  </a:cubicBezTo>
                  <a:cubicBezTo>
                    <a:pt x="12136" y="3330"/>
                    <a:pt x="12293" y="3354"/>
                    <a:pt x="12438" y="3354"/>
                  </a:cubicBezTo>
                  <a:cubicBezTo>
                    <a:pt x="12777" y="3354"/>
                    <a:pt x="13050" y="3223"/>
                    <a:pt x="13143" y="2733"/>
                  </a:cubicBezTo>
                  <a:cubicBezTo>
                    <a:pt x="13243" y="2066"/>
                    <a:pt x="12843" y="1866"/>
                    <a:pt x="12276" y="1799"/>
                  </a:cubicBezTo>
                  <a:cubicBezTo>
                    <a:pt x="8573" y="1199"/>
                    <a:pt x="4904" y="631"/>
                    <a:pt x="1235" y="31"/>
                  </a:cubicBezTo>
                  <a:cubicBezTo>
                    <a:pt x="1124" y="12"/>
                    <a:pt x="1016" y="1"/>
                    <a:pt x="91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10058825" y="1671563"/>
              <a:ext cx="101775" cy="90025"/>
            </a:xfrm>
            <a:custGeom>
              <a:avLst/>
              <a:gdLst/>
              <a:ahLst/>
              <a:cxnLst/>
              <a:rect l="l" t="t" r="r" b="b"/>
              <a:pathLst>
                <a:path w="4071" h="3601" extrusionOk="0">
                  <a:moveTo>
                    <a:pt x="1298" y="1"/>
                  </a:moveTo>
                  <a:cubicBezTo>
                    <a:pt x="1090" y="1"/>
                    <a:pt x="880" y="21"/>
                    <a:pt x="668" y="69"/>
                  </a:cubicBezTo>
                  <a:cubicBezTo>
                    <a:pt x="501" y="135"/>
                    <a:pt x="401" y="235"/>
                    <a:pt x="334" y="369"/>
                  </a:cubicBezTo>
                  <a:cubicBezTo>
                    <a:pt x="268" y="569"/>
                    <a:pt x="234" y="769"/>
                    <a:pt x="201" y="969"/>
                  </a:cubicBezTo>
                  <a:cubicBezTo>
                    <a:pt x="167" y="1136"/>
                    <a:pt x="134" y="1336"/>
                    <a:pt x="101" y="1536"/>
                  </a:cubicBezTo>
                  <a:cubicBezTo>
                    <a:pt x="67" y="1737"/>
                    <a:pt x="34" y="1937"/>
                    <a:pt x="34" y="2137"/>
                  </a:cubicBezTo>
                  <a:cubicBezTo>
                    <a:pt x="1" y="2337"/>
                    <a:pt x="134" y="2504"/>
                    <a:pt x="201" y="2704"/>
                  </a:cubicBezTo>
                  <a:cubicBezTo>
                    <a:pt x="256" y="3071"/>
                    <a:pt x="345" y="3189"/>
                    <a:pt x="449" y="3189"/>
                  </a:cubicBezTo>
                  <a:cubicBezTo>
                    <a:pt x="639" y="3189"/>
                    <a:pt x="878" y="2793"/>
                    <a:pt x="1054" y="2793"/>
                  </a:cubicBezTo>
                  <a:cubicBezTo>
                    <a:pt x="1070" y="2793"/>
                    <a:pt x="1086" y="2796"/>
                    <a:pt x="1101" y="2804"/>
                  </a:cubicBezTo>
                  <a:cubicBezTo>
                    <a:pt x="1323" y="2676"/>
                    <a:pt x="1533" y="2621"/>
                    <a:pt x="1734" y="2621"/>
                  </a:cubicBezTo>
                  <a:cubicBezTo>
                    <a:pt x="2109" y="2621"/>
                    <a:pt x="2456" y="2811"/>
                    <a:pt x="2803" y="3071"/>
                  </a:cubicBezTo>
                  <a:cubicBezTo>
                    <a:pt x="2808" y="3070"/>
                    <a:pt x="2812" y="3070"/>
                    <a:pt x="2817" y="3070"/>
                  </a:cubicBezTo>
                  <a:cubicBezTo>
                    <a:pt x="3028" y="3070"/>
                    <a:pt x="3052" y="3601"/>
                    <a:pt x="3280" y="3601"/>
                  </a:cubicBezTo>
                  <a:cubicBezTo>
                    <a:pt x="3358" y="3601"/>
                    <a:pt x="3461" y="3539"/>
                    <a:pt x="3603" y="3371"/>
                  </a:cubicBezTo>
                  <a:cubicBezTo>
                    <a:pt x="3703" y="2604"/>
                    <a:pt x="3803" y="1837"/>
                    <a:pt x="3903" y="1069"/>
                  </a:cubicBezTo>
                  <a:cubicBezTo>
                    <a:pt x="3937" y="803"/>
                    <a:pt x="4070" y="436"/>
                    <a:pt x="3670" y="402"/>
                  </a:cubicBezTo>
                  <a:cubicBezTo>
                    <a:pt x="2875" y="296"/>
                    <a:pt x="2101" y="1"/>
                    <a:pt x="1298"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10086350" y="1728638"/>
              <a:ext cx="42550" cy="19700"/>
            </a:xfrm>
            <a:custGeom>
              <a:avLst/>
              <a:gdLst/>
              <a:ahLst/>
              <a:cxnLst/>
              <a:rect l="l" t="t" r="r" b="b"/>
              <a:pathLst>
                <a:path w="1702" h="788" extrusionOk="0">
                  <a:moveTo>
                    <a:pt x="889" y="0"/>
                  </a:moveTo>
                  <a:cubicBezTo>
                    <a:pt x="687" y="0"/>
                    <a:pt x="447" y="182"/>
                    <a:pt x="0" y="521"/>
                  </a:cubicBezTo>
                  <a:cubicBezTo>
                    <a:pt x="568" y="621"/>
                    <a:pt x="1135" y="688"/>
                    <a:pt x="1702" y="788"/>
                  </a:cubicBezTo>
                  <a:cubicBezTo>
                    <a:pt x="1306" y="249"/>
                    <a:pt x="1124" y="0"/>
                    <a:pt x="889" y="0"/>
                  </a:cubicBezTo>
                  <a:close/>
                </a:path>
              </a:pathLst>
            </a:custGeom>
            <a:solidFill>
              <a:srgbClr val="E4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9978775" y="1634988"/>
              <a:ext cx="636300" cy="189875"/>
            </a:xfrm>
            <a:custGeom>
              <a:avLst/>
              <a:gdLst/>
              <a:ahLst/>
              <a:cxnLst/>
              <a:rect l="l" t="t" r="r" b="b"/>
              <a:pathLst>
                <a:path w="25452" h="7595" extrusionOk="0">
                  <a:moveTo>
                    <a:pt x="2295" y="1"/>
                  </a:moveTo>
                  <a:cubicBezTo>
                    <a:pt x="1790" y="1"/>
                    <a:pt x="1364" y="186"/>
                    <a:pt x="1068" y="698"/>
                  </a:cubicBezTo>
                  <a:cubicBezTo>
                    <a:pt x="0" y="2232"/>
                    <a:pt x="567" y="3700"/>
                    <a:pt x="2402" y="4000"/>
                  </a:cubicBezTo>
                  <a:cubicBezTo>
                    <a:pt x="2736" y="4033"/>
                    <a:pt x="3069" y="4100"/>
                    <a:pt x="3403" y="4167"/>
                  </a:cubicBezTo>
                  <a:cubicBezTo>
                    <a:pt x="3436" y="3967"/>
                    <a:pt x="3470" y="3767"/>
                    <a:pt x="3503" y="3566"/>
                  </a:cubicBezTo>
                  <a:cubicBezTo>
                    <a:pt x="3536" y="3366"/>
                    <a:pt x="3570" y="3200"/>
                    <a:pt x="3603" y="2999"/>
                  </a:cubicBezTo>
                  <a:cubicBezTo>
                    <a:pt x="3603" y="2833"/>
                    <a:pt x="3636" y="2632"/>
                    <a:pt x="3670" y="2466"/>
                  </a:cubicBezTo>
                  <a:cubicBezTo>
                    <a:pt x="3703" y="2266"/>
                    <a:pt x="3736" y="2099"/>
                    <a:pt x="3770" y="1899"/>
                  </a:cubicBezTo>
                  <a:cubicBezTo>
                    <a:pt x="3770" y="1832"/>
                    <a:pt x="3803" y="1799"/>
                    <a:pt x="3803" y="1732"/>
                  </a:cubicBezTo>
                  <a:cubicBezTo>
                    <a:pt x="4370" y="1832"/>
                    <a:pt x="4937" y="1865"/>
                    <a:pt x="5504" y="1965"/>
                  </a:cubicBezTo>
                  <a:cubicBezTo>
                    <a:pt x="6739" y="2165"/>
                    <a:pt x="6739" y="2165"/>
                    <a:pt x="6605" y="3366"/>
                  </a:cubicBezTo>
                  <a:cubicBezTo>
                    <a:pt x="6538" y="3867"/>
                    <a:pt x="6272" y="4434"/>
                    <a:pt x="6805" y="4834"/>
                  </a:cubicBezTo>
                  <a:cubicBezTo>
                    <a:pt x="7172" y="4901"/>
                    <a:pt x="7539" y="4934"/>
                    <a:pt x="7906" y="5001"/>
                  </a:cubicBezTo>
                  <a:cubicBezTo>
                    <a:pt x="12776" y="5768"/>
                    <a:pt x="17646" y="6535"/>
                    <a:pt x="22550" y="7302"/>
                  </a:cubicBezTo>
                  <a:cubicBezTo>
                    <a:pt x="23084" y="7369"/>
                    <a:pt x="23651" y="7469"/>
                    <a:pt x="24184" y="7569"/>
                  </a:cubicBezTo>
                  <a:cubicBezTo>
                    <a:pt x="24268" y="7586"/>
                    <a:pt x="24344" y="7595"/>
                    <a:pt x="24412" y="7595"/>
                  </a:cubicBezTo>
                  <a:cubicBezTo>
                    <a:pt x="24745" y="7595"/>
                    <a:pt x="24879" y="7391"/>
                    <a:pt x="24851" y="7002"/>
                  </a:cubicBezTo>
                  <a:lnTo>
                    <a:pt x="24952" y="6969"/>
                  </a:lnTo>
                  <a:cubicBezTo>
                    <a:pt x="24952" y="6802"/>
                    <a:pt x="24985" y="6602"/>
                    <a:pt x="24985" y="6402"/>
                  </a:cubicBezTo>
                  <a:cubicBezTo>
                    <a:pt x="25018" y="6235"/>
                    <a:pt x="25052" y="6035"/>
                    <a:pt x="25052" y="5835"/>
                  </a:cubicBezTo>
                  <a:cubicBezTo>
                    <a:pt x="25085" y="5668"/>
                    <a:pt x="25118" y="5468"/>
                    <a:pt x="25152" y="5301"/>
                  </a:cubicBezTo>
                  <a:cubicBezTo>
                    <a:pt x="25185" y="5101"/>
                    <a:pt x="25218" y="4934"/>
                    <a:pt x="25252" y="4734"/>
                  </a:cubicBezTo>
                  <a:cubicBezTo>
                    <a:pt x="25252" y="4601"/>
                    <a:pt x="25285" y="4500"/>
                    <a:pt x="25285" y="4367"/>
                  </a:cubicBezTo>
                  <a:cubicBezTo>
                    <a:pt x="25352" y="4134"/>
                    <a:pt x="25419" y="3900"/>
                    <a:pt x="25452" y="3667"/>
                  </a:cubicBezTo>
                  <a:cubicBezTo>
                    <a:pt x="17880" y="2466"/>
                    <a:pt x="10274" y="1231"/>
                    <a:pt x="2669" y="31"/>
                  </a:cubicBezTo>
                  <a:cubicBezTo>
                    <a:pt x="2540" y="11"/>
                    <a:pt x="2415"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 name="Google Shape;605;p46"/>
          <p:cNvSpPr/>
          <p:nvPr/>
        </p:nvSpPr>
        <p:spPr>
          <a:xfrm>
            <a:off x="421994" y="200772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2952743" y="424622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a:off x="1185322" y="85369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 name="Diagram 21">
            <a:extLst>
              <a:ext uri="{FF2B5EF4-FFF2-40B4-BE49-F238E27FC236}">
                <a16:creationId xmlns:a16="http://schemas.microsoft.com/office/drawing/2014/main" id="{3A7E6DF5-3CD5-864F-B968-382CA73B5E10}"/>
              </a:ext>
            </a:extLst>
          </p:cNvPr>
          <p:cNvGraphicFramePr/>
          <p:nvPr>
            <p:extLst>
              <p:ext uri="{D42A27DB-BD31-4B8C-83A1-F6EECF244321}">
                <p14:modId xmlns:p14="http://schemas.microsoft.com/office/powerpoint/2010/main" val="2920237502"/>
              </p:ext>
            </p:extLst>
          </p:nvPr>
        </p:nvGraphicFramePr>
        <p:xfrm>
          <a:off x="2922400" y="705208"/>
          <a:ext cx="6123292" cy="4140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65"/>
          <p:cNvSpPr txBox="1">
            <a:spLocks noGrp="1"/>
          </p:cNvSpPr>
          <p:nvPr>
            <p:ph type="title"/>
          </p:nvPr>
        </p:nvSpPr>
        <p:spPr>
          <a:xfrm>
            <a:off x="714125" y="546825"/>
            <a:ext cx="7715700" cy="365700"/>
          </a:xfrm>
          <a:prstGeom prst="rect">
            <a:avLst/>
          </a:prstGeom>
        </p:spPr>
        <p:txBody>
          <a:bodyPr spcFirstLastPara="1" wrap="square" lIns="91425" tIns="91425" rIns="91425" bIns="91425" anchor="ctr" anchorCtr="0">
            <a:noAutofit/>
          </a:bodyPr>
          <a:lstStyle/>
          <a:p>
            <a:r>
              <a:rPr lang="en-US" i="1" dirty="0"/>
              <a:t>2. </a:t>
            </a:r>
            <a:r>
              <a:rPr lang="en-US" i="1" dirty="0" err="1"/>
              <a:t>Tư</a:t>
            </a:r>
            <a:r>
              <a:rPr lang="en-US" i="1" dirty="0"/>
              <a:t> </a:t>
            </a:r>
            <a:r>
              <a:rPr lang="en-US" i="1" dirty="0" err="1"/>
              <a:t>tưởng</a:t>
            </a:r>
            <a:r>
              <a:rPr lang="en-US" i="1" dirty="0"/>
              <a:t> </a:t>
            </a:r>
            <a:r>
              <a:rPr lang="en-US" i="1" dirty="0" err="1"/>
              <a:t>cơ</a:t>
            </a:r>
            <a:r>
              <a:rPr lang="en-US" i="1" dirty="0"/>
              <a:t> </a:t>
            </a:r>
            <a:r>
              <a:rPr lang="en-US" i="1" dirty="0" err="1"/>
              <a:t>bản</a:t>
            </a:r>
            <a:endParaRPr lang="en-VN" dirty="0"/>
          </a:p>
        </p:txBody>
      </p:sp>
      <p:sp>
        <p:nvSpPr>
          <p:cNvPr id="966" name="Google Shape;966;p65"/>
          <p:cNvSpPr txBox="1">
            <a:spLocks noGrp="1"/>
          </p:cNvSpPr>
          <p:nvPr>
            <p:ph type="subTitle" idx="1"/>
          </p:nvPr>
        </p:nvSpPr>
        <p:spPr>
          <a:xfrm>
            <a:off x="939633" y="1570664"/>
            <a:ext cx="3407222" cy="365700"/>
          </a:xfrm>
          <a:prstGeom prst="rect">
            <a:avLst/>
          </a:prstGeom>
        </p:spPr>
        <p:txBody>
          <a:bodyPr spcFirstLastPara="1" wrap="square" lIns="91425" tIns="91425" rIns="91425" bIns="91425" anchor="ctr" anchorCtr="0">
            <a:noAutofit/>
          </a:bodyPr>
          <a:lstStyle/>
          <a:p>
            <a:pPr marL="0" indent="0" algn="just"/>
            <a:r>
              <a:rPr lang="en-US" sz="1100" dirty="0" err="1"/>
              <a:t>Giáo</a:t>
            </a:r>
            <a:r>
              <a:rPr lang="en-US" sz="1100" dirty="0"/>
              <a:t> </a:t>
            </a:r>
            <a:r>
              <a:rPr lang="en-US" sz="1100" dirty="0" err="1"/>
              <a:t>dục</a:t>
            </a:r>
            <a:r>
              <a:rPr lang="en-US" sz="1100" dirty="0"/>
              <a:t> </a:t>
            </a:r>
            <a:r>
              <a:rPr lang="en-US" sz="1100" dirty="0" err="1"/>
              <a:t>lí</a:t>
            </a:r>
            <a:r>
              <a:rPr lang="en-US" sz="1100" dirty="0"/>
              <a:t> </a:t>
            </a:r>
            <a:r>
              <a:rPr lang="en-US" sz="1100" dirty="0" err="1"/>
              <a:t>tưởng</a:t>
            </a:r>
            <a:r>
              <a:rPr lang="en-US" sz="1100" dirty="0"/>
              <a:t> </a:t>
            </a:r>
            <a:r>
              <a:rPr lang="en-US" sz="1100" dirty="0" err="1"/>
              <a:t>Cách</a:t>
            </a:r>
            <a:r>
              <a:rPr lang="en-US" sz="1100" dirty="0"/>
              <a:t> </a:t>
            </a:r>
            <a:r>
              <a:rPr lang="en-US" sz="1100" dirty="0" err="1"/>
              <a:t>mạng</a:t>
            </a:r>
            <a:r>
              <a:rPr lang="en-US" sz="1100" dirty="0"/>
              <a:t>: </a:t>
            </a:r>
            <a:r>
              <a:rPr lang="en-US" sz="1100" dirty="0" err="1"/>
              <a:t>Bồi</a:t>
            </a:r>
            <a:r>
              <a:rPr lang="en-US" sz="1100" dirty="0"/>
              <a:t> </a:t>
            </a:r>
            <a:r>
              <a:rPr lang="en-US" sz="1100" dirty="0" err="1"/>
              <a:t>dưỡng</a:t>
            </a:r>
            <a:r>
              <a:rPr lang="en-US" sz="1100" dirty="0"/>
              <a:t> </a:t>
            </a:r>
            <a:r>
              <a:rPr lang="en-US" sz="1100" dirty="0" err="1"/>
              <a:t>thanh</a:t>
            </a:r>
            <a:r>
              <a:rPr lang="en-US" sz="1100" dirty="0"/>
              <a:t> </a:t>
            </a:r>
            <a:r>
              <a:rPr lang="en-US" sz="1100" dirty="0" err="1"/>
              <a:t>niên</a:t>
            </a:r>
            <a:r>
              <a:rPr lang="en-US" sz="1100" dirty="0"/>
              <a:t> </a:t>
            </a:r>
            <a:r>
              <a:rPr lang="en-US" sz="1100" dirty="0" err="1"/>
              <a:t>có</a:t>
            </a:r>
            <a:r>
              <a:rPr lang="en-US" sz="1100" dirty="0"/>
              <a:t> </a:t>
            </a:r>
            <a:r>
              <a:rPr lang="en-US" sz="1100" dirty="0" err="1"/>
              <a:t>nhận</a:t>
            </a:r>
            <a:r>
              <a:rPr lang="en-US" sz="1100" dirty="0"/>
              <a:t> </a:t>
            </a:r>
            <a:r>
              <a:rPr lang="en-US" sz="1100" dirty="0" err="1"/>
              <a:t>thức</a:t>
            </a:r>
            <a:r>
              <a:rPr lang="en-US" sz="1100" dirty="0"/>
              <a:t> </a:t>
            </a:r>
            <a:r>
              <a:rPr lang="en-US" sz="1100" dirty="0" err="1"/>
              <a:t>đúng</a:t>
            </a:r>
            <a:r>
              <a:rPr lang="en-US" sz="1100" dirty="0"/>
              <a:t> </a:t>
            </a:r>
            <a:r>
              <a:rPr lang="en-US" sz="1100" dirty="0" err="1"/>
              <a:t>đắn</a:t>
            </a:r>
            <a:r>
              <a:rPr lang="en-US" sz="1100" dirty="0"/>
              <a:t> </a:t>
            </a:r>
            <a:r>
              <a:rPr lang="en-US" sz="1100" dirty="0" err="1"/>
              <a:t>về</a:t>
            </a:r>
            <a:r>
              <a:rPr lang="en-US" sz="1100" dirty="0"/>
              <a:t> </a:t>
            </a:r>
            <a:r>
              <a:rPr lang="en-US" sz="1100" dirty="0" err="1"/>
              <a:t>Chủ</a:t>
            </a:r>
            <a:r>
              <a:rPr lang="en-US" sz="1100" dirty="0"/>
              <a:t> </a:t>
            </a:r>
            <a:r>
              <a:rPr lang="en-US" sz="1100" dirty="0" err="1"/>
              <a:t>nghĩa</a:t>
            </a:r>
            <a:r>
              <a:rPr lang="en-US" sz="1100" dirty="0"/>
              <a:t> </a:t>
            </a:r>
            <a:r>
              <a:rPr lang="en-US" sz="1100" dirty="0" err="1"/>
              <a:t>xã</a:t>
            </a:r>
            <a:r>
              <a:rPr lang="en-US" sz="1100" dirty="0"/>
              <a:t> </a:t>
            </a:r>
            <a:r>
              <a:rPr lang="en-US" sz="1100" dirty="0" err="1"/>
              <a:t>hội</a:t>
            </a:r>
            <a:r>
              <a:rPr lang="en-US" sz="1100" dirty="0"/>
              <a:t>, </a:t>
            </a:r>
            <a:r>
              <a:rPr lang="en-US" sz="1100" dirty="0" err="1"/>
              <a:t>nâng</a:t>
            </a:r>
            <a:r>
              <a:rPr lang="en-US" sz="1100" dirty="0"/>
              <a:t> </a:t>
            </a:r>
            <a:r>
              <a:rPr lang="en-US" sz="1100" dirty="0" err="1"/>
              <a:t>cao</a:t>
            </a:r>
            <a:r>
              <a:rPr lang="en-US" sz="1100" dirty="0"/>
              <a:t> </a:t>
            </a:r>
            <a:r>
              <a:rPr lang="en-US" sz="1100" dirty="0" err="1"/>
              <a:t>ý</a:t>
            </a:r>
            <a:r>
              <a:rPr lang="en-US" sz="1100" dirty="0"/>
              <a:t> </a:t>
            </a:r>
            <a:r>
              <a:rPr lang="en-US" sz="1100" dirty="0" err="1"/>
              <a:t>chí</a:t>
            </a:r>
            <a:r>
              <a:rPr lang="en-US" sz="1100" dirty="0"/>
              <a:t> </a:t>
            </a:r>
            <a:r>
              <a:rPr lang="en-US" sz="1100" dirty="0" err="1"/>
              <a:t>phấn</a:t>
            </a:r>
            <a:r>
              <a:rPr lang="en-US" sz="1100" dirty="0"/>
              <a:t> </a:t>
            </a:r>
            <a:r>
              <a:rPr lang="en-US" sz="1100" dirty="0" err="1"/>
              <a:t>đấu</a:t>
            </a:r>
            <a:r>
              <a:rPr lang="en-US" sz="1100" dirty="0"/>
              <a:t> </a:t>
            </a:r>
            <a:r>
              <a:rPr lang="en-US" sz="1100" dirty="0" err="1"/>
              <a:t>vì</a:t>
            </a:r>
            <a:r>
              <a:rPr lang="en-US" sz="1100" dirty="0"/>
              <a:t> </a:t>
            </a:r>
            <a:r>
              <a:rPr lang="en-US" sz="1100" dirty="0" err="1"/>
              <a:t>lí</a:t>
            </a:r>
            <a:r>
              <a:rPr lang="en-US" sz="1100" dirty="0"/>
              <a:t> </a:t>
            </a:r>
            <a:r>
              <a:rPr lang="en-US" sz="1100" dirty="0" err="1"/>
              <a:t>tưởng</a:t>
            </a:r>
            <a:r>
              <a:rPr lang="en-US" sz="1100" dirty="0"/>
              <a:t> </a:t>
            </a:r>
            <a:r>
              <a:rPr lang="en-US" sz="1100" dirty="0" err="1"/>
              <a:t>cao</a:t>
            </a:r>
            <a:r>
              <a:rPr lang="en-US" sz="1100" dirty="0"/>
              <a:t> </a:t>
            </a:r>
            <a:r>
              <a:rPr lang="en-US" sz="1100" dirty="0" err="1"/>
              <a:t>cả</a:t>
            </a:r>
            <a:r>
              <a:rPr lang="en-US" sz="1100" dirty="0"/>
              <a:t> </a:t>
            </a:r>
            <a:r>
              <a:rPr lang="en-US" sz="1100" dirty="0" err="1"/>
              <a:t>là</a:t>
            </a:r>
            <a:r>
              <a:rPr lang="en-US" sz="1100" dirty="0"/>
              <a:t> </a:t>
            </a:r>
            <a:r>
              <a:rPr lang="en-US" sz="1100" dirty="0" err="1"/>
              <a:t>độc</a:t>
            </a:r>
            <a:r>
              <a:rPr lang="en-US" sz="1100" dirty="0"/>
              <a:t> </a:t>
            </a:r>
            <a:r>
              <a:rPr lang="en-US" sz="1100" dirty="0" err="1"/>
              <a:t>lập</a:t>
            </a:r>
            <a:r>
              <a:rPr lang="en-US" sz="1100" dirty="0"/>
              <a:t> </a:t>
            </a:r>
            <a:r>
              <a:rPr lang="en-US" sz="1100" dirty="0" err="1"/>
              <a:t>dân</a:t>
            </a:r>
            <a:r>
              <a:rPr lang="en-US" sz="1100" dirty="0"/>
              <a:t> </a:t>
            </a:r>
            <a:r>
              <a:rPr lang="en-US" sz="1100" dirty="0" err="1"/>
              <a:t>tộc</a:t>
            </a:r>
            <a:r>
              <a:rPr lang="en-US" sz="1100" dirty="0"/>
              <a:t> </a:t>
            </a:r>
            <a:r>
              <a:rPr lang="en-US" sz="1100" dirty="0" err="1"/>
              <a:t>và</a:t>
            </a:r>
            <a:r>
              <a:rPr lang="en-US" sz="1100" dirty="0"/>
              <a:t> </a:t>
            </a:r>
            <a:r>
              <a:rPr lang="en-US" sz="1100" dirty="0" err="1"/>
              <a:t>tiến</a:t>
            </a:r>
            <a:r>
              <a:rPr lang="en-US" sz="1100" dirty="0"/>
              <a:t> </a:t>
            </a:r>
            <a:r>
              <a:rPr lang="en-US" sz="1100" dirty="0" err="1"/>
              <a:t>lên</a:t>
            </a:r>
            <a:r>
              <a:rPr lang="en-US" sz="1100" dirty="0"/>
              <a:t> </a:t>
            </a:r>
            <a:r>
              <a:rPr lang="en-US" sz="1100" dirty="0" err="1"/>
              <a:t>xây</a:t>
            </a:r>
            <a:r>
              <a:rPr lang="en-US" sz="1100" dirty="0"/>
              <a:t> </a:t>
            </a:r>
            <a:r>
              <a:rPr lang="en-US" sz="1100" dirty="0" err="1"/>
              <a:t>dựng</a:t>
            </a:r>
            <a:r>
              <a:rPr lang="en-US" sz="1100" dirty="0"/>
              <a:t> </a:t>
            </a:r>
            <a:r>
              <a:rPr lang="en-US" sz="1100" dirty="0" err="1"/>
              <a:t>thành</a:t>
            </a:r>
            <a:r>
              <a:rPr lang="en-US" sz="1100" dirty="0"/>
              <a:t> </a:t>
            </a:r>
            <a:r>
              <a:rPr lang="en-US" sz="1100" dirty="0" err="1"/>
              <a:t>công</a:t>
            </a:r>
            <a:r>
              <a:rPr lang="en-US" sz="1100" dirty="0"/>
              <a:t> </a:t>
            </a:r>
            <a:r>
              <a:rPr lang="en-US" sz="1100" dirty="0" err="1"/>
              <a:t>chủ</a:t>
            </a:r>
            <a:r>
              <a:rPr lang="en-US" sz="1100" dirty="0"/>
              <a:t> </a:t>
            </a:r>
            <a:r>
              <a:rPr lang="en-US" sz="1100" dirty="0" err="1"/>
              <a:t>nghĩa</a:t>
            </a:r>
            <a:r>
              <a:rPr lang="en-US" sz="1100" dirty="0"/>
              <a:t> </a:t>
            </a:r>
            <a:r>
              <a:rPr lang="en-US" sz="1100" dirty="0" err="1"/>
              <a:t>xã</a:t>
            </a:r>
            <a:r>
              <a:rPr lang="en-US" sz="1100" dirty="0"/>
              <a:t> </a:t>
            </a:r>
            <a:r>
              <a:rPr lang="en-US" sz="1100" dirty="0" err="1"/>
              <a:t>hội</a:t>
            </a:r>
            <a:r>
              <a:rPr lang="en-US" sz="1100" dirty="0"/>
              <a:t> </a:t>
            </a:r>
            <a:r>
              <a:rPr lang="en-US" sz="1100" dirty="0" err="1"/>
              <a:t>trên</a:t>
            </a:r>
            <a:r>
              <a:rPr lang="en-US" sz="1100" dirty="0"/>
              <a:t> </a:t>
            </a:r>
            <a:r>
              <a:rPr lang="en-US" sz="1100" dirty="0" err="1"/>
              <a:t>đất</a:t>
            </a:r>
            <a:r>
              <a:rPr lang="en-US" sz="1100" dirty="0"/>
              <a:t> </a:t>
            </a:r>
            <a:r>
              <a:rPr lang="en-US" sz="1100" dirty="0" err="1"/>
              <a:t>nước</a:t>
            </a:r>
            <a:r>
              <a:rPr lang="en-US" sz="1100" dirty="0"/>
              <a:t> ta. </a:t>
            </a:r>
            <a:endParaRPr lang="en-VN" sz="1100" dirty="0"/>
          </a:p>
        </p:txBody>
      </p:sp>
      <p:sp>
        <p:nvSpPr>
          <p:cNvPr id="968" name="Google Shape;968;p65"/>
          <p:cNvSpPr txBox="1">
            <a:spLocks noGrp="1"/>
          </p:cNvSpPr>
          <p:nvPr>
            <p:ph type="subTitle" idx="3"/>
          </p:nvPr>
        </p:nvSpPr>
        <p:spPr>
          <a:xfrm>
            <a:off x="510584" y="3347924"/>
            <a:ext cx="3873141" cy="365700"/>
          </a:xfrm>
          <a:prstGeom prst="rect">
            <a:avLst/>
          </a:prstGeom>
        </p:spPr>
        <p:txBody>
          <a:bodyPr spcFirstLastPara="1" wrap="square" lIns="91425" tIns="91425" rIns="91425" bIns="91425" anchor="ctr" anchorCtr="0">
            <a:noAutofit/>
          </a:bodyPr>
          <a:lstStyle/>
          <a:p>
            <a:pPr lvl="0" algn="just"/>
            <a:r>
              <a:rPr lang="en-US" sz="1100" dirty="0"/>
              <a:t>	</a:t>
            </a:r>
            <a:r>
              <a:rPr lang="en-US" sz="1100" dirty="0" err="1"/>
              <a:t>Giáo</a:t>
            </a:r>
            <a:r>
              <a:rPr lang="en-US" sz="1100" dirty="0"/>
              <a:t> </a:t>
            </a:r>
            <a:r>
              <a:rPr lang="en-US" sz="1100" dirty="0" err="1"/>
              <a:t>dục</a:t>
            </a:r>
            <a:r>
              <a:rPr lang="en-US" sz="1100" dirty="0"/>
              <a:t> </a:t>
            </a:r>
            <a:r>
              <a:rPr lang="en-US" sz="1100" dirty="0" err="1"/>
              <a:t>đạo</a:t>
            </a:r>
            <a:r>
              <a:rPr lang="en-US" sz="1100" dirty="0"/>
              <a:t> </a:t>
            </a:r>
            <a:r>
              <a:rPr lang="en-US" sz="1100" dirty="0" err="1"/>
              <a:t>đức</a:t>
            </a:r>
            <a:r>
              <a:rPr lang="en-US" sz="1100" dirty="0"/>
              <a:t> </a:t>
            </a:r>
            <a:r>
              <a:rPr lang="en-US" sz="1100" dirty="0" err="1"/>
              <a:t>cách</a:t>
            </a:r>
            <a:r>
              <a:rPr lang="en-US" sz="1100" dirty="0"/>
              <a:t> </a:t>
            </a:r>
            <a:r>
              <a:rPr lang="en-US" sz="1100" dirty="0" err="1"/>
              <a:t>mạng</a:t>
            </a:r>
            <a:r>
              <a:rPr lang="en-US" sz="1100" dirty="0"/>
              <a:t>: </a:t>
            </a:r>
            <a:r>
              <a:rPr lang="en-US" sz="1100" dirty="0" err="1"/>
              <a:t>Hồ</a:t>
            </a:r>
            <a:r>
              <a:rPr lang="en-US" sz="1100" dirty="0"/>
              <a:t> </a:t>
            </a:r>
            <a:r>
              <a:rPr lang="en-US" sz="1100" dirty="0" err="1"/>
              <a:t>Chí</a:t>
            </a:r>
            <a:r>
              <a:rPr lang="en-US" sz="1100" dirty="0"/>
              <a:t> Minh </a:t>
            </a:r>
            <a:r>
              <a:rPr lang="en-US" sz="1100" dirty="0" err="1"/>
              <a:t>coi</a:t>
            </a:r>
            <a:r>
              <a:rPr lang="en-US" sz="1100" dirty="0"/>
              <a:t> </a:t>
            </a:r>
            <a:r>
              <a:rPr lang="en-US" sz="1100" dirty="0" err="1"/>
              <a:t>đạo</a:t>
            </a:r>
            <a:r>
              <a:rPr lang="en-US" sz="1100" dirty="0"/>
              <a:t> </a:t>
            </a:r>
            <a:r>
              <a:rPr lang="en-US" sz="1100" dirty="0" err="1"/>
              <a:t>đức</a:t>
            </a:r>
            <a:r>
              <a:rPr lang="en-US" sz="1100" dirty="0"/>
              <a:t> </a:t>
            </a:r>
            <a:r>
              <a:rPr lang="en-US" sz="1100" dirty="0" err="1"/>
              <a:t>là</a:t>
            </a:r>
            <a:r>
              <a:rPr lang="en-US" sz="1100" dirty="0"/>
              <a:t> </a:t>
            </a:r>
            <a:r>
              <a:rPr lang="en-US" sz="1100" dirty="0" err="1"/>
              <a:t>cái</a:t>
            </a:r>
            <a:r>
              <a:rPr lang="en-US" sz="1100" dirty="0"/>
              <a:t> </a:t>
            </a:r>
            <a:r>
              <a:rPr lang="en-US" sz="1100" dirty="0" err="1"/>
              <a:t>gốc</a:t>
            </a:r>
            <a:r>
              <a:rPr lang="en-US" sz="1100" dirty="0"/>
              <a:t>, </a:t>
            </a:r>
            <a:r>
              <a:rPr lang="en-US" sz="1100" dirty="0" err="1"/>
              <a:t>là</a:t>
            </a:r>
            <a:r>
              <a:rPr lang="en-US" sz="1100" dirty="0"/>
              <a:t> </a:t>
            </a:r>
            <a:r>
              <a:rPr lang="en-US" sz="1100" dirty="0" err="1"/>
              <a:t>vấn</a:t>
            </a:r>
            <a:r>
              <a:rPr lang="en-US" sz="1100" dirty="0"/>
              <a:t> </a:t>
            </a:r>
            <a:r>
              <a:rPr lang="en-US" sz="1100" dirty="0" err="1"/>
              <a:t>đề</a:t>
            </a:r>
            <a:r>
              <a:rPr lang="en-US" sz="1100" dirty="0"/>
              <a:t> </a:t>
            </a:r>
            <a:r>
              <a:rPr lang="en-US" sz="1100" dirty="0" err="1"/>
              <a:t>có</a:t>
            </a:r>
            <a:r>
              <a:rPr lang="en-US" sz="1100" dirty="0"/>
              <a:t> </a:t>
            </a:r>
            <a:r>
              <a:rPr lang="en-US" sz="1100" dirty="0" err="1"/>
              <a:t>ý</a:t>
            </a:r>
            <a:r>
              <a:rPr lang="en-US" sz="1100" dirty="0"/>
              <a:t> </a:t>
            </a:r>
            <a:r>
              <a:rPr lang="en-US" sz="1100" dirty="0" err="1"/>
              <a:t>nghĩa</a:t>
            </a:r>
            <a:r>
              <a:rPr lang="en-US" sz="1100" dirty="0"/>
              <a:t> </a:t>
            </a:r>
            <a:r>
              <a:rPr lang="en-US" sz="1100" dirty="0" err="1"/>
              <a:t>quyết</a:t>
            </a:r>
            <a:r>
              <a:rPr lang="en-US" sz="1100" dirty="0"/>
              <a:t> </a:t>
            </a:r>
            <a:r>
              <a:rPr lang="en-US" sz="1100" dirty="0" err="1"/>
              <a:t>định</a:t>
            </a:r>
            <a:r>
              <a:rPr lang="en-US" sz="1100" dirty="0"/>
              <a:t> </a:t>
            </a:r>
            <a:r>
              <a:rPr lang="en-US" sz="1100" dirty="0" err="1"/>
              <a:t>của</a:t>
            </a:r>
            <a:r>
              <a:rPr lang="en-US" sz="1100" dirty="0"/>
              <a:t> </a:t>
            </a:r>
            <a:r>
              <a:rPr lang="en-US" sz="1100" dirty="0" err="1"/>
              <a:t>việc</a:t>
            </a:r>
            <a:r>
              <a:rPr lang="en-US" sz="1100" dirty="0"/>
              <a:t> </a:t>
            </a:r>
            <a:r>
              <a:rPr lang="en-US" sz="1100" dirty="0" err="1"/>
              <a:t>xây</a:t>
            </a:r>
            <a:r>
              <a:rPr lang="en-US" sz="1100" dirty="0"/>
              <a:t> </a:t>
            </a:r>
            <a:r>
              <a:rPr lang="en-US" sz="1100" dirty="0" err="1"/>
              <a:t>dựng</a:t>
            </a:r>
            <a:r>
              <a:rPr lang="en-US" sz="1100" dirty="0"/>
              <a:t> con </a:t>
            </a:r>
            <a:r>
              <a:rPr lang="en-US" sz="1100" dirty="0" err="1"/>
              <a:t>người</a:t>
            </a:r>
            <a:r>
              <a:rPr lang="en-US" sz="1100" dirty="0"/>
              <a:t> </a:t>
            </a:r>
            <a:r>
              <a:rPr lang="en-US" sz="1100" dirty="0" err="1"/>
              <a:t>mới</a:t>
            </a:r>
            <a:r>
              <a:rPr lang="en-US" sz="1100" dirty="0"/>
              <a:t>. </a:t>
            </a:r>
            <a:endParaRPr lang="en-VN" sz="1100" dirty="0"/>
          </a:p>
        </p:txBody>
      </p:sp>
      <p:sp>
        <p:nvSpPr>
          <p:cNvPr id="970" name="Google Shape;970;p65"/>
          <p:cNvSpPr txBox="1">
            <a:spLocks noGrp="1"/>
          </p:cNvSpPr>
          <p:nvPr>
            <p:ph type="subTitle" idx="5"/>
          </p:nvPr>
        </p:nvSpPr>
        <p:spPr>
          <a:xfrm>
            <a:off x="5099760" y="1574369"/>
            <a:ext cx="3775294" cy="365700"/>
          </a:xfrm>
          <a:prstGeom prst="rect">
            <a:avLst/>
          </a:prstGeom>
        </p:spPr>
        <p:txBody>
          <a:bodyPr spcFirstLastPara="1" wrap="square" lIns="91425" tIns="91425" rIns="91425" bIns="91425" anchor="ctr" anchorCtr="0">
            <a:noAutofit/>
          </a:bodyPr>
          <a:lstStyle/>
          <a:p>
            <a:pPr lvl="0" algn="just"/>
            <a:r>
              <a:rPr lang="en-US" sz="1100" dirty="0"/>
              <a:t>	</a:t>
            </a:r>
            <a:r>
              <a:rPr lang="en-US" sz="1100" dirty="0" err="1"/>
              <a:t>Giáo</a:t>
            </a:r>
            <a:r>
              <a:rPr lang="en-US" sz="1100" dirty="0"/>
              <a:t> </a:t>
            </a:r>
            <a:r>
              <a:rPr lang="en-US" sz="1100" dirty="0" err="1"/>
              <a:t>dục</a:t>
            </a:r>
            <a:r>
              <a:rPr lang="en-US" sz="1100" dirty="0"/>
              <a:t> </a:t>
            </a:r>
            <a:r>
              <a:rPr lang="en-US" sz="1100" dirty="0" err="1"/>
              <a:t>kinh</a:t>
            </a:r>
            <a:r>
              <a:rPr lang="en-US" sz="1100" dirty="0"/>
              <a:t> </a:t>
            </a:r>
            <a:r>
              <a:rPr lang="en-US" sz="1100" dirty="0" err="1"/>
              <a:t>tế</a:t>
            </a:r>
            <a:r>
              <a:rPr lang="en-US" sz="1100" dirty="0"/>
              <a:t>, </a:t>
            </a:r>
            <a:r>
              <a:rPr lang="en-US" sz="1100" dirty="0" err="1"/>
              <a:t>văn</a:t>
            </a:r>
            <a:r>
              <a:rPr lang="en-US" sz="1100" dirty="0"/>
              <a:t> </a:t>
            </a:r>
            <a:r>
              <a:rPr lang="en-US" sz="1100" dirty="0" err="1"/>
              <a:t>hóa</a:t>
            </a:r>
            <a:r>
              <a:rPr lang="en-US" sz="1100" dirty="0"/>
              <a:t> </a:t>
            </a:r>
            <a:r>
              <a:rPr lang="en-US" sz="1100" dirty="0" err="1"/>
              <a:t>và</a:t>
            </a:r>
            <a:r>
              <a:rPr lang="en-US" sz="1100" dirty="0"/>
              <a:t> </a:t>
            </a:r>
            <a:r>
              <a:rPr lang="en-US" sz="1100" dirty="0" err="1"/>
              <a:t>nghề</a:t>
            </a:r>
            <a:r>
              <a:rPr lang="en-US" sz="1100" dirty="0"/>
              <a:t> </a:t>
            </a:r>
            <a:r>
              <a:rPr lang="en-US" sz="1100" dirty="0" err="1"/>
              <a:t>nghiệp</a:t>
            </a:r>
            <a:r>
              <a:rPr lang="en-US" sz="1100" dirty="0"/>
              <a:t>: </a:t>
            </a:r>
            <a:r>
              <a:rPr lang="en-US" sz="1100" dirty="0" err="1"/>
              <a:t>Nêu</a:t>
            </a:r>
            <a:r>
              <a:rPr lang="en-US" sz="1100" dirty="0"/>
              <a:t> </a:t>
            </a:r>
            <a:r>
              <a:rPr lang="en-US" sz="1100" dirty="0" err="1"/>
              <a:t>cao</a:t>
            </a:r>
            <a:r>
              <a:rPr lang="en-US" sz="1100" dirty="0"/>
              <a:t> </a:t>
            </a:r>
            <a:r>
              <a:rPr lang="en-US" sz="1100" dirty="0" err="1"/>
              <a:t>tinh</a:t>
            </a:r>
            <a:r>
              <a:rPr lang="en-US" sz="1100" dirty="0"/>
              <a:t> </a:t>
            </a:r>
            <a:r>
              <a:rPr lang="en-US" sz="1100" dirty="0" err="1"/>
              <a:t>thần</a:t>
            </a:r>
            <a:r>
              <a:rPr lang="en-US" sz="1100" dirty="0"/>
              <a:t> </a:t>
            </a:r>
            <a:r>
              <a:rPr lang="en-US" sz="1100" dirty="0" err="1"/>
              <a:t>yêu</a:t>
            </a:r>
            <a:r>
              <a:rPr lang="en-US" sz="1100" dirty="0"/>
              <a:t> </a:t>
            </a:r>
            <a:r>
              <a:rPr lang="en-US" sz="1100" dirty="0" err="1"/>
              <a:t>nước</a:t>
            </a:r>
            <a:r>
              <a:rPr lang="en-US" sz="1100" dirty="0"/>
              <a:t>, </a:t>
            </a:r>
            <a:r>
              <a:rPr lang="en-US" sz="1100" dirty="0" err="1"/>
              <a:t>ý</a:t>
            </a:r>
            <a:r>
              <a:rPr lang="en-US" sz="1100" dirty="0"/>
              <a:t> </a:t>
            </a:r>
            <a:r>
              <a:rPr lang="en-US" sz="1100" dirty="0" err="1"/>
              <a:t>chí</a:t>
            </a:r>
            <a:r>
              <a:rPr lang="en-US" sz="1100" dirty="0"/>
              <a:t> </a:t>
            </a:r>
            <a:r>
              <a:rPr lang="en-US" sz="1100" dirty="0" err="1"/>
              <a:t>tự</a:t>
            </a:r>
            <a:r>
              <a:rPr lang="en-US" sz="1100" dirty="0"/>
              <a:t> </a:t>
            </a:r>
            <a:r>
              <a:rPr lang="en-US" sz="1100" dirty="0" err="1"/>
              <a:t>lập</a:t>
            </a:r>
            <a:r>
              <a:rPr lang="en-US" sz="1100" dirty="0"/>
              <a:t>, </a:t>
            </a:r>
            <a:r>
              <a:rPr lang="en-US" sz="1100" dirty="0" err="1"/>
              <a:t>tự</a:t>
            </a:r>
            <a:r>
              <a:rPr lang="en-US" sz="1100" dirty="0"/>
              <a:t> </a:t>
            </a:r>
            <a:r>
              <a:rPr lang="en-US" sz="1100" dirty="0" err="1"/>
              <a:t>cường</a:t>
            </a:r>
            <a:r>
              <a:rPr lang="en-US" sz="1100" dirty="0"/>
              <a:t>, </a:t>
            </a:r>
            <a:r>
              <a:rPr lang="en-US" sz="1100" dirty="0" err="1"/>
              <a:t>không</a:t>
            </a:r>
            <a:r>
              <a:rPr lang="en-US" sz="1100" dirty="0"/>
              <a:t> </a:t>
            </a:r>
            <a:r>
              <a:rPr lang="en-US" sz="1100" dirty="0" err="1"/>
              <a:t>chịu</a:t>
            </a:r>
            <a:r>
              <a:rPr lang="en-US" sz="1100" dirty="0"/>
              <a:t> </a:t>
            </a:r>
            <a:r>
              <a:rPr lang="en-US" sz="1100" dirty="0" err="1"/>
              <a:t>lùi</a:t>
            </a:r>
            <a:r>
              <a:rPr lang="en-US" sz="1100" dirty="0"/>
              <a:t> </a:t>
            </a:r>
            <a:r>
              <a:rPr lang="en-US" sz="1100" dirty="0" err="1"/>
              <a:t>bước</a:t>
            </a:r>
            <a:r>
              <a:rPr lang="en-US" sz="1100" dirty="0"/>
              <a:t> </a:t>
            </a:r>
            <a:r>
              <a:rPr lang="en-US" sz="1100" dirty="0" err="1"/>
              <a:t>trước</a:t>
            </a:r>
            <a:r>
              <a:rPr lang="en-US" sz="1100" dirty="0"/>
              <a:t> </a:t>
            </a:r>
            <a:r>
              <a:rPr lang="en-US" sz="1100" dirty="0" err="1"/>
              <a:t>mọi</a:t>
            </a:r>
            <a:r>
              <a:rPr lang="en-US" sz="1100" dirty="0"/>
              <a:t> </a:t>
            </a:r>
            <a:r>
              <a:rPr lang="en-US" sz="1100" dirty="0" err="1"/>
              <a:t>khó</a:t>
            </a:r>
            <a:r>
              <a:rPr lang="en-US" sz="1100" dirty="0"/>
              <a:t> </a:t>
            </a:r>
            <a:r>
              <a:rPr lang="en-US" sz="1100" dirty="0" err="1"/>
              <a:t>khăn</a:t>
            </a:r>
            <a:r>
              <a:rPr lang="en-US" sz="1100" dirty="0"/>
              <a:t>, </a:t>
            </a:r>
            <a:r>
              <a:rPr lang="en-US" sz="1100" dirty="0" err="1"/>
              <a:t>gian</a:t>
            </a:r>
            <a:r>
              <a:rPr lang="en-US" sz="1100" dirty="0"/>
              <a:t> </a:t>
            </a:r>
            <a:r>
              <a:rPr lang="en-US" sz="1100" dirty="0" err="1"/>
              <a:t>khó</a:t>
            </a:r>
            <a:r>
              <a:rPr lang="en-US" sz="1100" dirty="0"/>
              <a:t>. </a:t>
            </a:r>
            <a:r>
              <a:rPr lang="en-US" sz="1100" dirty="0" err="1"/>
              <a:t>Xây</a:t>
            </a:r>
            <a:r>
              <a:rPr lang="en-US" sz="1100" dirty="0"/>
              <a:t> </a:t>
            </a:r>
            <a:r>
              <a:rPr lang="en-US" sz="1100" dirty="0" err="1"/>
              <a:t>dựng</a:t>
            </a:r>
            <a:r>
              <a:rPr lang="en-US" sz="1100" dirty="0"/>
              <a:t> </a:t>
            </a:r>
            <a:r>
              <a:rPr lang="en-US" sz="1100" dirty="0" err="1"/>
              <a:t>tinh</a:t>
            </a:r>
            <a:r>
              <a:rPr lang="en-US" sz="1100" dirty="0"/>
              <a:t> </a:t>
            </a:r>
            <a:r>
              <a:rPr lang="en-US" sz="1100" dirty="0" err="1"/>
              <a:t>thần</a:t>
            </a:r>
            <a:r>
              <a:rPr lang="en-US" sz="1100" dirty="0"/>
              <a:t> </a:t>
            </a:r>
            <a:r>
              <a:rPr lang="en-US" sz="1100" dirty="0" err="1"/>
              <a:t>đoàn</a:t>
            </a:r>
            <a:r>
              <a:rPr lang="en-US" sz="1100" dirty="0"/>
              <a:t> </a:t>
            </a:r>
            <a:r>
              <a:rPr lang="en-US" sz="1100" dirty="0" err="1"/>
              <a:t>kết</a:t>
            </a:r>
            <a:r>
              <a:rPr lang="en-US" sz="1100" dirty="0"/>
              <a:t> </a:t>
            </a:r>
            <a:r>
              <a:rPr lang="en-US" sz="1100" dirty="0" err="1"/>
              <a:t>dân</a:t>
            </a:r>
            <a:r>
              <a:rPr lang="en-US" sz="1100" dirty="0"/>
              <a:t> </a:t>
            </a:r>
            <a:r>
              <a:rPr lang="en-US" sz="1100" dirty="0" err="1"/>
              <a:t>tộc</a:t>
            </a:r>
            <a:r>
              <a:rPr lang="en-US" sz="1100" dirty="0"/>
              <a:t>, </a:t>
            </a:r>
            <a:r>
              <a:rPr lang="en-US" sz="1100" dirty="0" err="1"/>
              <a:t>đoàn</a:t>
            </a:r>
            <a:r>
              <a:rPr lang="en-US" sz="1100" dirty="0"/>
              <a:t> </a:t>
            </a:r>
            <a:r>
              <a:rPr lang="en-US" sz="1100" dirty="0" err="1"/>
              <a:t>kết</a:t>
            </a:r>
            <a:r>
              <a:rPr lang="en-US" sz="1100" dirty="0"/>
              <a:t> </a:t>
            </a:r>
            <a:r>
              <a:rPr lang="en-US" sz="1100" dirty="0" err="1"/>
              <a:t>giữa</a:t>
            </a:r>
            <a:r>
              <a:rPr lang="en-US" sz="1100" dirty="0"/>
              <a:t> </a:t>
            </a:r>
            <a:r>
              <a:rPr lang="en-US" sz="1100" dirty="0" err="1"/>
              <a:t>các</a:t>
            </a:r>
            <a:r>
              <a:rPr lang="en-US" sz="1100" dirty="0"/>
              <a:t> </a:t>
            </a:r>
            <a:r>
              <a:rPr lang="en-US" sz="1100" dirty="0" err="1"/>
              <a:t>tầng</a:t>
            </a:r>
            <a:r>
              <a:rPr lang="en-US" sz="1100" dirty="0"/>
              <a:t> </a:t>
            </a:r>
            <a:r>
              <a:rPr lang="en-US" sz="1100" dirty="0" err="1"/>
              <a:t>lớp</a:t>
            </a:r>
            <a:r>
              <a:rPr lang="en-US" sz="1100" dirty="0"/>
              <a:t> </a:t>
            </a:r>
            <a:r>
              <a:rPr lang="en-US" sz="1100" dirty="0" err="1"/>
              <a:t>nhân</a:t>
            </a:r>
            <a:r>
              <a:rPr lang="en-US" sz="1100" dirty="0"/>
              <a:t> </a:t>
            </a:r>
            <a:r>
              <a:rPr lang="en-US" sz="1100" dirty="0" err="1"/>
              <a:t>dân</a:t>
            </a:r>
            <a:r>
              <a:rPr lang="en-US" sz="1100" dirty="0"/>
              <a:t> </a:t>
            </a:r>
            <a:r>
              <a:rPr lang="en-US" sz="1100" dirty="0" err="1"/>
              <a:t>vì</a:t>
            </a:r>
            <a:r>
              <a:rPr lang="en-US" sz="1100" dirty="0"/>
              <a:t> </a:t>
            </a:r>
            <a:r>
              <a:rPr lang="en-US" sz="1100" dirty="0" err="1"/>
              <a:t>lợi</a:t>
            </a:r>
            <a:r>
              <a:rPr lang="en-US" sz="1100" dirty="0"/>
              <a:t> </a:t>
            </a:r>
            <a:r>
              <a:rPr lang="en-US" sz="1100" dirty="0" err="1"/>
              <a:t>ích</a:t>
            </a:r>
            <a:r>
              <a:rPr lang="en-US" sz="1100" dirty="0"/>
              <a:t> </a:t>
            </a:r>
            <a:r>
              <a:rPr lang="en-US" sz="1100" dirty="0" err="1"/>
              <a:t>Tổ</a:t>
            </a:r>
            <a:r>
              <a:rPr lang="en-US" sz="1100" dirty="0"/>
              <a:t> </a:t>
            </a:r>
            <a:r>
              <a:rPr lang="en-US" sz="1100" dirty="0" err="1"/>
              <a:t>quốc</a:t>
            </a:r>
            <a:r>
              <a:rPr lang="en-US" sz="1100" dirty="0"/>
              <a:t>. </a:t>
            </a:r>
            <a:r>
              <a:rPr lang="en-US" sz="1100" dirty="0" err="1"/>
              <a:t>Phát</a:t>
            </a:r>
            <a:r>
              <a:rPr lang="en-US" sz="1100" dirty="0"/>
              <a:t> </a:t>
            </a:r>
            <a:r>
              <a:rPr lang="en-US" sz="1100" dirty="0" err="1"/>
              <a:t>huy</a:t>
            </a:r>
            <a:r>
              <a:rPr lang="en-US" sz="1100" dirty="0"/>
              <a:t> </a:t>
            </a:r>
            <a:r>
              <a:rPr lang="en-US" sz="1100" dirty="0" err="1"/>
              <a:t>truyền</a:t>
            </a:r>
            <a:r>
              <a:rPr lang="en-US" sz="1100" dirty="0"/>
              <a:t> </a:t>
            </a:r>
            <a:r>
              <a:rPr lang="en-US" sz="1100" dirty="0" err="1"/>
              <a:t>thống</a:t>
            </a:r>
            <a:r>
              <a:rPr lang="en-US" sz="1100" dirty="0"/>
              <a:t> lao </a:t>
            </a:r>
            <a:r>
              <a:rPr lang="en-US" sz="1100" dirty="0" err="1"/>
              <a:t>động</a:t>
            </a:r>
            <a:r>
              <a:rPr lang="en-US" sz="1100" dirty="0"/>
              <a:t> </a:t>
            </a:r>
            <a:r>
              <a:rPr lang="en-US" sz="1100" dirty="0" err="1"/>
              <a:t>cần</a:t>
            </a:r>
            <a:r>
              <a:rPr lang="en-US" sz="1100" dirty="0"/>
              <a:t> </a:t>
            </a:r>
            <a:r>
              <a:rPr lang="en-US" sz="1100" dirty="0" err="1"/>
              <a:t>cù</a:t>
            </a:r>
            <a:r>
              <a:rPr lang="en-US" sz="1100" dirty="0"/>
              <a:t>, </a:t>
            </a:r>
            <a:r>
              <a:rPr lang="en-US" sz="1100" dirty="0" err="1"/>
              <a:t>tinh</a:t>
            </a:r>
            <a:r>
              <a:rPr lang="en-US" sz="1100" dirty="0"/>
              <a:t> </a:t>
            </a:r>
            <a:r>
              <a:rPr lang="en-US" sz="1100" dirty="0" err="1"/>
              <a:t>thần</a:t>
            </a:r>
            <a:r>
              <a:rPr lang="en-US" sz="1100" dirty="0"/>
              <a:t> </a:t>
            </a:r>
            <a:r>
              <a:rPr lang="en-US" sz="1100" dirty="0" err="1"/>
              <a:t>hiếu</a:t>
            </a:r>
            <a:r>
              <a:rPr lang="en-US" sz="1100" dirty="0"/>
              <a:t> </a:t>
            </a:r>
            <a:r>
              <a:rPr lang="en-US" sz="1100" dirty="0" err="1"/>
              <a:t>học</a:t>
            </a:r>
            <a:r>
              <a:rPr lang="en-US" sz="1100" dirty="0"/>
              <a:t> </a:t>
            </a:r>
            <a:r>
              <a:rPr lang="en-US" sz="1100" dirty="0" err="1"/>
              <a:t>của</a:t>
            </a:r>
            <a:r>
              <a:rPr lang="en-US" sz="1100" dirty="0"/>
              <a:t> cha </a:t>
            </a:r>
            <a:r>
              <a:rPr lang="en-US" sz="1100" dirty="0" err="1"/>
              <a:t>ông</a:t>
            </a:r>
            <a:r>
              <a:rPr lang="en-US" sz="1100" dirty="0"/>
              <a:t>.</a:t>
            </a:r>
            <a:endParaRPr lang="en-VN" sz="1100" dirty="0"/>
          </a:p>
        </p:txBody>
      </p:sp>
      <p:grpSp>
        <p:nvGrpSpPr>
          <p:cNvPr id="974" name="Google Shape;974;p65"/>
          <p:cNvGrpSpPr/>
          <p:nvPr/>
        </p:nvGrpSpPr>
        <p:grpSpPr>
          <a:xfrm>
            <a:off x="400167" y="3345682"/>
            <a:ext cx="348514" cy="462208"/>
            <a:chOff x="1802465" y="1962854"/>
            <a:chExt cx="265373" cy="351944"/>
          </a:xfrm>
        </p:grpSpPr>
        <p:sp>
          <p:nvSpPr>
            <p:cNvPr id="975" name="Google Shape;975;p65"/>
            <p:cNvSpPr/>
            <p:nvPr/>
          </p:nvSpPr>
          <p:spPr>
            <a:xfrm>
              <a:off x="1802465" y="2243020"/>
              <a:ext cx="265373" cy="71778"/>
            </a:xfrm>
            <a:custGeom>
              <a:avLst/>
              <a:gdLst/>
              <a:ahLst/>
              <a:cxnLst/>
              <a:rect l="l" t="t" r="r" b="b"/>
              <a:pathLst>
                <a:path w="17724" h="4794" extrusionOk="0">
                  <a:moveTo>
                    <a:pt x="2397" y="0"/>
                  </a:moveTo>
                  <a:cubicBezTo>
                    <a:pt x="1072" y="0"/>
                    <a:pt x="0" y="1073"/>
                    <a:pt x="0" y="2397"/>
                  </a:cubicBezTo>
                  <a:cubicBezTo>
                    <a:pt x="0" y="3722"/>
                    <a:pt x="1072" y="4794"/>
                    <a:pt x="2397" y="4794"/>
                  </a:cubicBezTo>
                  <a:lnTo>
                    <a:pt x="17724" y="4794"/>
                  </a:lnTo>
                  <a:lnTo>
                    <a:pt x="17724" y="0"/>
                  </a:ln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5"/>
            <p:cNvSpPr/>
            <p:nvPr/>
          </p:nvSpPr>
          <p:spPr>
            <a:xfrm>
              <a:off x="1802465" y="2208074"/>
              <a:ext cx="265373" cy="83442"/>
            </a:xfrm>
            <a:custGeom>
              <a:avLst/>
              <a:gdLst/>
              <a:ahLst/>
              <a:cxnLst/>
              <a:rect l="l" t="t" r="r" b="b"/>
              <a:pathLst>
                <a:path w="17724" h="5573" extrusionOk="0">
                  <a:moveTo>
                    <a:pt x="2397" y="1"/>
                  </a:moveTo>
                  <a:cubicBezTo>
                    <a:pt x="1724" y="1"/>
                    <a:pt x="1135" y="568"/>
                    <a:pt x="694" y="1010"/>
                  </a:cubicBezTo>
                  <a:cubicBezTo>
                    <a:pt x="252" y="1451"/>
                    <a:pt x="0" y="4079"/>
                    <a:pt x="0" y="4731"/>
                  </a:cubicBezTo>
                  <a:cubicBezTo>
                    <a:pt x="0" y="5026"/>
                    <a:pt x="42" y="5299"/>
                    <a:pt x="147" y="5572"/>
                  </a:cubicBezTo>
                  <a:cubicBezTo>
                    <a:pt x="484" y="4647"/>
                    <a:pt x="1388" y="4016"/>
                    <a:pt x="2397" y="4016"/>
                  </a:cubicBezTo>
                  <a:lnTo>
                    <a:pt x="17724" y="4016"/>
                  </a:lnTo>
                  <a:lnTo>
                    <a:pt x="17724" y="947"/>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5"/>
            <p:cNvSpPr/>
            <p:nvPr/>
          </p:nvSpPr>
          <p:spPr>
            <a:xfrm>
              <a:off x="1802465" y="1962854"/>
              <a:ext cx="35889" cy="316069"/>
            </a:xfrm>
            <a:custGeom>
              <a:avLst/>
              <a:gdLst/>
              <a:ahLst/>
              <a:cxnLst/>
              <a:rect l="l" t="t" r="r" b="b"/>
              <a:pathLst>
                <a:path w="2397" h="21110" extrusionOk="0">
                  <a:moveTo>
                    <a:pt x="2397" y="1"/>
                  </a:moveTo>
                  <a:cubicBezTo>
                    <a:pt x="1072" y="1"/>
                    <a:pt x="0" y="1073"/>
                    <a:pt x="0" y="2397"/>
                  </a:cubicBezTo>
                  <a:lnTo>
                    <a:pt x="0" y="21109"/>
                  </a:lnTo>
                  <a:cubicBezTo>
                    <a:pt x="0" y="19785"/>
                    <a:pt x="1072" y="18712"/>
                    <a:pt x="2397" y="18712"/>
                  </a:cubicBezTo>
                  <a:lnTo>
                    <a:pt x="2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5"/>
            <p:cNvSpPr/>
            <p:nvPr/>
          </p:nvSpPr>
          <p:spPr>
            <a:xfrm>
              <a:off x="1837082" y="2286141"/>
              <a:ext cx="230756" cy="8834"/>
            </a:xfrm>
            <a:custGeom>
              <a:avLst/>
              <a:gdLst/>
              <a:ahLst/>
              <a:cxnLst/>
              <a:rect l="l" t="t" r="r" b="b"/>
              <a:pathLst>
                <a:path w="15412" h="590" extrusionOk="0">
                  <a:moveTo>
                    <a:pt x="1" y="1"/>
                  </a:moveTo>
                  <a:lnTo>
                    <a:pt x="1" y="589"/>
                  </a:lnTo>
                  <a:lnTo>
                    <a:pt x="15412" y="589"/>
                  </a:lnTo>
                  <a:lnTo>
                    <a:pt x="15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5"/>
            <p:cNvSpPr/>
            <p:nvPr/>
          </p:nvSpPr>
          <p:spPr>
            <a:xfrm>
              <a:off x="1900041" y="2262843"/>
              <a:ext cx="167797" cy="9148"/>
            </a:xfrm>
            <a:custGeom>
              <a:avLst/>
              <a:gdLst/>
              <a:ahLst/>
              <a:cxnLst/>
              <a:rect l="l" t="t" r="r" b="b"/>
              <a:pathLst>
                <a:path w="11207" h="611" extrusionOk="0">
                  <a:moveTo>
                    <a:pt x="1" y="1"/>
                  </a:moveTo>
                  <a:lnTo>
                    <a:pt x="1" y="611"/>
                  </a:lnTo>
                  <a:lnTo>
                    <a:pt x="11207" y="611"/>
                  </a:lnTo>
                  <a:lnTo>
                    <a:pt x="11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5"/>
            <p:cNvSpPr/>
            <p:nvPr/>
          </p:nvSpPr>
          <p:spPr>
            <a:xfrm>
              <a:off x="1838339" y="1962854"/>
              <a:ext cx="229498" cy="280180"/>
            </a:xfrm>
            <a:custGeom>
              <a:avLst/>
              <a:gdLst/>
              <a:ahLst/>
              <a:cxnLst/>
              <a:rect l="l" t="t" r="r" b="b"/>
              <a:pathLst>
                <a:path w="15328" h="18713" extrusionOk="0">
                  <a:moveTo>
                    <a:pt x="1" y="1"/>
                  </a:moveTo>
                  <a:lnTo>
                    <a:pt x="1" y="18712"/>
                  </a:lnTo>
                  <a:lnTo>
                    <a:pt x="15328" y="18712"/>
                  </a:lnTo>
                  <a:lnTo>
                    <a:pt x="15328" y="1"/>
                  </a:lnTo>
                  <a:close/>
                </a:path>
              </a:pathLst>
            </a:custGeom>
            <a:solidFill>
              <a:srgbClr val="5E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5"/>
            <p:cNvSpPr/>
            <p:nvPr/>
          </p:nvSpPr>
          <p:spPr>
            <a:xfrm>
              <a:off x="1854091" y="1978905"/>
              <a:ext cx="197697" cy="248394"/>
            </a:xfrm>
            <a:custGeom>
              <a:avLst/>
              <a:gdLst/>
              <a:ahLst/>
              <a:cxnLst/>
              <a:rect l="l" t="t" r="r" b="b"/>
              <a:pathLst>
                <a:path w="13204" h="16590" extrusionOk="0">
                  <a:moveTo>
                    <a:pt x="0" y="1"/>
                  </a:moveTo>
                  <a:lnTo>
                    <a:pt x="0" y="16589"/>
                  </a:lnTo>
                  <a:lnTo>
                    <a:pt x="13203" y="16589"/>
                  </a:lnTo>
                  <a:lnTo>
                    <a:pt x="13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65"/>
          <p:cNvGrpSpPr/>
          <p:nvPr/>
        </p:nvGrpSpPr>
        <p:grpSpPr>
          <a:xfrm>
            <a:off x="4936949" y="1548974"/>
            <a:ext cx="475407" cy="462200"/>
            <a:chOff x="3512070" y="1956222"/>
            <a:chExt cx="373983" cy="363622"/>
          </a:xfrm>
        </p:grpSpPr>
        <p:sp>
          <p:nvSpPr>
            <p:cNvPr id="983" name="Google Shape;983;p65"/>
            <p:cNvSpPr/>
            <p:nvPr/>
          </p:nvSpPr>
          <p:spPr>
            <a:xfrm>
              <a:off x="3547316" y="2232314"/>
              <a:ext cx="316069" cy="53841"/>
            </a:xfrm>
            <a:custGeom>
              <a:avLst/>
              <a:gdLst/>
              <a:ahLst/>
              <a:cxnLst/>
              <a:rect l="l" t="t" r="r" b="b"/>
              <a:pathLst>
                <a:path w="21110" h="3596" extrusionOk="0">
                  <a:moveTo>
                    <a:pt x="1809" y="1"/>
                  </a:moveTo>
                  <a:cubicBezTo>
                    <a:pt x="800" y="1"/>
                    <a:pt x="1" y="799"/>
                    <a:pt x="1" y="1788"/>
                  </a:cubicBezTo>
                  <a:cubicBezTo>
                    <a:pt x="1" y="2776"/>
                    <a:pt x="800" y="3596"/>
                    <a:pt x="1809" y="3596"/>
                  </a:cubicBezTo>
                  <a:lnTo>
                    <a:pt x="21109" y="3596"/>
                  </a:lnTo>
                  <a:lnTo>
                    <a:pt x="211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5"/>
            <p:cNvSpPr/>
            <p:nvPr/>
          </p:nvSpPr>
          <p:spPr>
            <a:xfrm>
              <a:off x="3548903" y="2232314"/>
              <a:ext cx="314482" cy="53841"/>
            </a:xfrm>
            <a:custGeom>
              <a:avLst/>
              <a:gdLst/>
              <a:ahLst/>
              <a:cxnLst/>
              <a:rect l="l" t="t" r="r" b="b"/>
              <a:pathLst>
                <a:path w="21004" h="3596" extrusionOk="0">
                  <a:moveTo>
                    <a:pt x="19805" y="1"/>
                  </a:moveTo>
                  <a:lnTo>
                    <a:pt x="19805" y="1640"/>
                  </a:lnTo>
                  <a:cubicBezTo>
                    <a:pt x="19805" y="2061"/>
                    <a:pt x="19469" y="2397"/>
                    <a:pt x="19048" y="2397"/>
                  </a:cubicBezTo>
                  <a:lnTo>
                    <a:pt x="0" y="2397"/>
                  </a:lnTo>
                  <a:cubicBezTo>
                    <a:pt x="252" y="3112"/>
                    <a:pt x="925" y="3596"/>
                    <a:pt x="1703" y="3596"/>
                  </a:cubicBezTo>
                  <a:lnTo>
                    <a:pt x="21003" y="3596"/>
                  </a:lnTo>
                  <a:lnTo>
                    <a:pt x="210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5"/>
            <p:cNvSpPr/>
            <p:nvPr/>
          </p:nvSpPr>
          <p:spPr>
            <a:xfrm>
              <a:off x="3515215" y="2198312"/>
              <a:ext cx="370524" cy="121217"/>
            </a:xfrm>
            <a:custGeom>
              <a:avLst/>
              <a:gdLst/>
              <a:ahLst/>
              <a:cxnLst/>
              <a:rect l="l" t="t" r="r" b="b"/>
              <a:pathLst>
                <a:path w="24747" h="8096" extrusionOk="0">
                  <a:moveTo>
                    <a:pt x="3953" y="1"/>
                  </a:moveTo>
                  <a:cubicBezTo>
                    <a:pt x="1746" y="64"/>
                    <a:pt x="0" y="1851"/>
                    <a:pt x="0" y="4038"/>
                  </a:cubicBezTo>
                  <a:cubicBezTo>
                    <a:pt x="0" y="6245"/>
                    <a:pt x="1746" y="8032"/>
                    <a:pt x="3953" y="8095"/>
                  </a:cubicBezTo>
                  <a:lnTo>
                    <a:pt x="24010" y="8095"/>
                  </a:lnTo>
                  <a:cubicBezTo>
                    <a:pt x="24410" y="8095"/>
                    <a:pt x="24746" y="7759"/>
                    <a:pt x="24746" y="7338"/>
                  </a:cubicBezTo>
                  <a:lnTo>
                    <a:pt x="24746" y="6582"/>
                  </a:lnTo>
                  <a:cubicBezTo>
                    <a:pt x="24746" y="6182"/>
                    <a:pt x="24410" y="5846"/>
                    <a:pt x="24010" y="5846"/>
                  </a:cubicBezTo>
                  <a:lnTo>
                    <a:pt x="3953" y="5867"/>
                  </a:lnTo>
                  <a:cubicBezTo>
                    <a:pt x="2965" y="5867"/>
                    <a:pt x="2166" y="5068"/>
                    <a:pt x="2145" y="4101"/>
                  </a:cubicBezTo>
                  <a:cubicBezTo>
                    <a:pt x="2145" y="3070"/>
                    <a:pt x="2965" y="2251"/>
                    <a:pt x="3995" y="2251"/>
                  </a:cubicBezTo>
                  <a:lnTo>
                    <a:pt x="24010" y="2251"/>
                  </a:lnTo>
                  <a:cubicBezTo>
                    <a:pt x="24410" y="2251"/>
                    <a:pt x="24746" y="1914"/>
                    <a:pt x="24746" y="1515"/>
                  </a:cubicBezTo>
                  <a:lnTo>
                    <a:pt x="24746" y="758"/>
                  </a:lnTo>
                  <a:cubicBezTo>
                    <a:pt x="24746" y="337"/>
                    <a:pt x="24410" y="1"/>
                    <a:pt x="240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5"/>
            <p:cNvSpPr/>
            <p:nvPr/>
          </p:nvSpPr>
          <p:spPr>
            <a:xfrm>
              <a:off x="3864628" y="2198626"/>
              <a:ext cx="21426" cy="33703"/>
            </a:xfrm>
            <a:custGeom>
              <a:avLst/>
              <a:gdLst/>
              <a:ahLst/>
              <a:cxnLst/>
              <a:rect l="l" t="t" r="r" b="b"/>
              <a:pathLst>
                <a:path w="1431" h="2251" extrusionOk="0">
                  <a:moveTo>
                    <a:pt x="0" y="1"/>
                  </a:moveTo>
                  <a:lnTo>
                    <a:pt x="0" y="2251"/>
                  </a:lnTo>
                  <a:lnTo>
                    <a:pt x="673" y="2251"/>
                  </a:lnTo>
                  <a:cubicBezTo>
                    <a:pt x="1094" y="2251"/>
                    <a:pt x="1430" y="1914"/>
                    <a:pt x="1430" y="1494"/>
                  </a:cubicBezTo>
                  <a:lnTo>
                    <a:pt x="1430" y="758"/>
                  </a:lnTo>
                  <a:cubicBezTo>
                    <a:pt x="1430" y="337"/>
                    <a:pt x="1094" y="1"/>
                    <a:pt x="673"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5"/>
            <p:cNvSpPr/>
            <p:nvPr/>
          </p:nvSpPr>
          <p:spPr>
            <a:xfrm>
              <a:off x="3864628" y="2286141"/>
              <a:ext cx="21426" cy="33703"/>
            </a:xfrm>
            <a:custGeom>
              <a:avLst/>
              <a:gdLst/>
              <a:ahLst/>
              <a:cxnLst/>
              <a:rect l="l" t="t" r="r" b="b"/>
              <a:pathLst>
                <a:path w="1431" h="2251" extrusionOk="0">
                  <a:moveTo>
                    <a:pt x="0" y="1"/>
                  </a:moveTo>
                  <a:lnTo>
                    <a:pt x="0" y="2250"/>
                  </a:lnTo>
                  <a:lnTo>
                    <a:pt x="673" y="2250"/>
                  </a:lnTo>
                  <a:cubicBezTo>
                    <a:pt x="1094" y="2229"/>
                    <a:pt x="1430" y="1914"/>
                    <a:pt x="1430" y="1493"/>
                  </a:cubicBezTo>
                  <a:lnTo>
                    <a:pt x="1430" y="737"/>
                  </a:lnTo>
                  <a:cubicBezTo>
                    <a:pt x="1430" y="337"/>
                    <a:pt x="1094" y="1"/>
                    <a:pt x="673"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5"/>
            <p:cNvSpPr/>
            <p:nvPr/>
          </p:nvSpPr>
          <p:spPr>
            <a:xfrm>
              <a:off x="3574401" y="2259070"/>
              <a:ext cx="52583" cy="52838"/>
            </a:xfrm>
            <a:custGeom>
              <a:avLst/>
              <a:gdLst/>
              <a:ahLst/>
              <a:cxnLst/>
              <a:rect l="l" t="t" r="r" b="b"/>
              <a:pathLst>
                <a:path w="3512" h="3529" extrusionOk="0">
                  <a:moveTo>
                    <a:pt x="736" y="1"/>
                  </a:moveTo>
                  <a:cubicBezTo>
                    <a:pt x="336" y="1"/>
                    <a:pt x="0" y="337"/>
                    <a:pt x="0" y="758"/>
                  </a:cubicBezTo>
                  <a:lnTo>
                    <a:pt x="0" y="2776"/>
                  </a:lnTo>
                  <a:cubicBezTo>
                    <a:pt x="0" y="3200"/>
                    <a:pt x="343" y="3529"/>
                    <a:pt x="740" y="3529"/>
                  </a:cubicBezTo>
                  <a:cubicBezTo>
                    <a:pt x="835" y="3529"/>
                    <a:pt x="933" y="3510"/>
                    <a:pt x="1030" y="3470"/>
                  </a:cubicBezTo>
                  <a:lnTo>
                    <a:pt x="1787" y="3154"/>
                  </a:lnTo>
                  <a:lnTo>
                    <a:pt x="2460" y="3449"/>
                  </a:lnTo>
                  <a:cubicBezTo>
                    <a:pt x="2560" y="3490"/>
                    <a:pt x="2662" y="3510"/>
                    <a:pt x="2760" y="3510"/>
                  </a:cubicBezTo>
                  <a:cubicBezTo>
                    <a:pt x="3160" y="3510"/>
                    <a:pt x="3511" y="3193"/>
                    <a:pt x="3511" y="2755"/>
                  </a:cubicBezTo>
                  <a:lnTo>
                    <a:pt x="3511" y="758"/>
                  </a:lnTo>
                  <a:cubicBezTo>
                    <a:pt x="3511" y="337"/>
                    <a:pt x="3175" y="1"/>
                    <a:pt x="2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5"/>
            <p:cNvSpPr/>
            <p:nvPr/>
          </p:nvSpPr>
          <p:spPr>
            <a:xfrm>
              <a:off x="3547316" y="1990239"/>
              <a:ext cx="316069" cy="53841"/>
            </a:xfrm>
            <a:custGeom>
              <a:avLst/>
              <a:gdLst/>
              <a:ahLst/>
              <a:cxnLst/>
              <a:rect l="l" t="t" r="r" b="b"/>
              <a:pathLst>
                <a:path w="21110" h="3596" extrusionOk="0">
                  <a:moveTo>
                    <a:pt x="1809" y="1"/>
                  </a:moveTo>
                  <a:cubicBezTo>
                    <a:pt x="800" y="1"/>
                    <a:pt x="1" y="800"/>
                    <a:pt x="1" y="1788"/>
                  </a:cubicBezTo>
                  <a:cubicBezTo>
                    <a:pt x="1" y="2776"/>
                    <a:pt x="800" y="3596"/>
                    <a:pt x="1809" y="3596"/>
                  </a:cubicBezTo>
                  <a:lnTo>
                    <a:pt x="21109" y="3596"/>
                  </a:lnTo>
                  <a:lnTo>
                    <a:pt x="211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5"/>
            <p:cNvSpPr/>
            <p:nvPr/>
          </p:nvSpPr>
          <p:spPr>
            <a:xfrm>
              <a:off x="3548903" y="1990239"/>
              <a:ext cx="314482" cy="53841"/>
            </a:xfrm>
            <a:custGeom>
              <a:avLst/>
              <a:gdLst/>
              <a:ahLst/>
              <a:cxnLst/>
              <a:rect l="l" t="t" r="r" b="b"/>
              <a:pathLst>
                <a:path w="21004" h="3596" extrusionOk="0">
                  <a:moveTo>
                    <a:pt x="19805" y="1"/>
                  </a:moveTo>
                  <a:lnTo>
                    <a:pt x="19805" y="1641"/>
                  </a:lnTo>
                  <a:cubicBezTo>
                    <a:pt x="19805" y="2061"/>
                    <a:pt x="19469" y="2398"/>
                    <a:pt x="19048" y="2398"/>
                  </a:cubicBezTo>
                  <a:lnTo>
                    <a:pt x="0" y="2398"/>
                  </a:lnTo>
                  <a:cubicBezTo>
                    <a:pt x="252" y="3112"/>
                    <a:pt x="925" y="3596"/>
                    <a:pt x="1703" y="3596"/>
                  </a:cubicBezTo>
                  <a:lnTo>
                    <a:pt x="21003" y="3596"/>
                  </a:lnTo>
                  <a:lnTo>
                    <a:pt x="21003" y="1"/>
                  </a:ln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5"/>
            <p:cNvSpPr/>
            <p:nvPr/>
          </p:nvSpPr>
          <p:spPr>
            <a:xfrm>
              <a:off x="3512070" y="1956222"/>
              <a:ext cx="373669" cy="121247"/>
            </a:xfrm>
            <a:custGeom>
              <a:avLst/>
              <a:gdLst/>
              <a:ahLst/>
              <a:cxnLst/>
              <a:rect l="l" t="t" r="r" b="b"/>
              <a:pathLst>
                <a:path w="24957" h="8098" extrusionOk="0">
                  <a:moveTo>
                    <a:pt x="4049" y="1"/>
                  </a:moveTo>
                  <a:cubicBezTo>
                    <a:pt x="1829" y="1"/>
                    <a:pt x="0" y="1806"/>
                    <a:pt x="0" y="4039"/>
                  </a:cubicBezTo>
                  <a:cubicBezTo>
                    <a:pt x="0" y="6284"/>
                    <a:pt x="1850" y="8097"/>
                    <a:pt x="4086" y="8097"/>
                  </a:cubicBezTo>
                  <a:cubicBezTo>
                    <a:pt x="4112" y="8097"/>
                    <a:pt x="4137" y="8097"/>
                    <a:pt x="4163" y="8097"/>
                  </a:cubicBezTo>
                  <a:lnTo>
                    <a:pt x="24220" y="8097"/>
                  </a:lnTo>
                  <a:cubicBezTo>
                    <a:pt x="24620" y="8097"/>
                    <a:pt x="24956" y="7760"/>
                    <a:pt x="24956" y="7340"/>
                  </a:cubicBezTo>
                  <a:lnTo>
                    <a:pt x="24956" y="6583"/>
                  </a:lnTo>
                  <a:cubicBezTo>
                    <a:pt x="24956" y="6183"/>
                    <a:pt x="24620" y="5847"/>
                    <a:pt x="24220" y="5847"/>
                  </a:cubicBezTo>
                  <a:lnTo>
                    <a:pt x="4163" y="5847"/>
                  </a:lnTo>
                  <a:lnTo>
                    <a:pt x="4163" y="5868"/>
                  </a:lnTo>
                  <a:cubicBezTo>
                    <a:pt x="3175" y="5847"/>
                    <a:pt x="2376" y="5069"/>
                    <a:pt x="2355" y="4102"/>
                  </a:cubicBezTo>
                  <a:cubicBezTo>
                    <a:pt x="2355" y="3072"/>
                    <a:pt x="3175" y="2252"/>
                    <a:pt x="4205" y="2252"/>
                  </a:cubicBezTo>
                  <a:lnTo>
                    <a:pt x="24220" y="2252"/>
                  </a:lnTo>
                  <a:cubicBezTo>
                    <a:pt x="24620" y="2252"/>
                    <a:pt x="24956" y="1915"/>
                    <a:pt x="24956" y="1495"/>
                  </a:cubicBezTo>
                  <a:lnTo>
                    <a:pt x="24956" y="759"/>
                  </a:lnTo>
                  <a:cubicBezTo>
                    <a:pt x="24956" y="339"/>
                    <a:pt x="24620" y="2"/>
                    <a:pt x="24220" y="2"/>
                  </a:cubicBezTo>
                  <a:lnTo>
                    <a:pt x="4163" y="2"/>
                  </a:lnTo>
                  <a:cubicBezTo>
                    <a:pt x="4125" y="1"/>
                    <a:pt x="4087" y="1"/>
                    <a:pt x="4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5"/>
            <p:cNvSpPr/>
            <p:nvPr/>
          </p:nvSpPr>
          <p:spPr>
            <a:xfrm>
              <a:off x="3864628" y="1956566"/>
              <a:ext cx="21426" cy="33688"/>
            </a:xfrm>
            <a:custGeom>
              <a:avLst/>
              <a:gdLst/>
              <a:ahLst/>
              <a:cxnLst/>
              <a:rect l="l" t="t" r="r" b="b"/>
              <a:pathLst>
                <a:path w="1431" h="2250" extrusionOk="0">
                  <a:moveTo>
                    <a:pt x="0" y="0"/>
                  </a:moveTo>
                  <a:lnTo>
                    <a:pt x="0" y="2250"/>
                  </a:lnTo>
                  <a:lnTo>
                    <a:pt x="673" y="2250"/>
                  </a:lnTo>
                  <a:cubicBezTo>
                    <a:pt x="1094" y="2250"/>
                    <a:pt x="1430" y="1913"/>
                    <a:pt x="1430" y="1493"/>
                  </a:cubicBezTo>
                  <a:lnTo>
                    <a:pt x="1430" y="757"/>
                  </a:lnTo>
                  <a:cubicBezTo>
                    <a:pt x="1430" y="337"/>
                    <a:pt x="1094" y="0"/>
                    <a:pt x="67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5"/>
            <p:cNvSpPr/>
            <p:nvPr/>
          </p:nvSpPr>
          <p:spPr>
            <a:xfrm>
              <a:off x="3864628" y="2044065"/>
              <a:ext cx="21426" cy="33703"/>
            </a:xfrm>
            <a:custGeom>
              <a:avLst/>
              <a:gdLst/>
              <a:ahLst/>
              <a:cxnLst/>
              <a:rect l="l" t="t" r="r" b="b"/>
              <a:pathLst>
                <a:path w="1431" h="2251" extrusionOk="0">
                  <a:moveTo>
                    <a:pt x="0" y="1"/>
                  </a:moveTo>
                  <a:lnTo>
                    <a:pt x="0" y="2251"/>
                  </a:lnTo>
                  <a:lnTo>
                    <a:pt x="673" y="2251"/>
                  </a:lnTo>
                  <a:cubicBezTo>
                    <a:pt x="1094" y="2251"/>
                    <a:pt x="1430" y="1914"/>
                    <a:pt x="1430" y="1494"/>
                  </a:cubicBezTo>
                  <a:lnTo>
                    <a:pt x="1430" y="737"/>
                  </a:lnTo>
                  <a:cubicBezTo>
                    <a:pt x="1430" y="337"/>
                    <a:pt x="1094" y="1"/>
                    <a:pt x="673"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5"/>
            <p:cNvSpPr/>
            <p:nvPr/>
          </p:nvSpPr>
          <p:spPr>
            <a:xfrm>
              <a:off x="3574401" y="2016995"/>
              <a:ext cx="52583" cy="52733"/>
            </a:xfrm>
            <a:custGeom>
              <a:avLst/>
              <a:gdLst/>
              <a:ahLst/>
              <a:cxnLst/>
              <a:rect l="l" t="t" r="r" b="b"/>
              <a:pathLst>
                <a:path w="3512" h="3522" extrusionOk="0">
                  <a:moveTo>
                    <a:pt x="736" y="1"/>
                  </a:moveTo>
                  <a:cubicBezTo>
                    <a:pt x="336" y="1"/>
                    <a:pt x="0" y="337"/>
                    <a:pt x="0" y="758"/>
                  </a:cubicBezTo>
                  <a:lnTo>
                    <a:pt x="0" y="2776"/>
                  </a:lnTo>
                  <a:cubicBezTo>
                    <a:pt x="0" y="3205"/>
                    <a:pt x="349" y="3521"/>
                    <a:pt x="752" y="3521"/>
                  </a:cubicBezTo>
                  <a:cubicBezTo>
                    <a:pt x="843" y="3521"/>
                    <a:pt x="937" y="3505"/>
                    <a:pt x="1030" y="3470"/>
                  </a:cubicBezTo>
                  <a:lnTo>
                    <a:pt x="1787" y="3155"/>
                  </a:lnTo>
                  <a:lnTo>
                    <a:pt x="2460" y="3449"/>
                  </a:lnTo>
                  <a:cubicBezTo>
                    <a:pt x="2560" y="3491"/>
                    <a:pt x="2662" y="3510"/>
                    <a:pt x="2760" y="3510"/>
                  </a:cubicBezTo>
                  <a:cubicBezTo>
                    <a:pt x="3160" y="3510"/>
                    <a:pt x="3511" y="3193"/>
                    <a:pt x="3511" y="2755"/>
                  </a:cubicBezTo>
                  <a:lnTo>
                    <a:pt x="3511" y="758"/>
                  </a:lnTo>
                  <a:cubicBezTo>
                    <a:pt x="3511" y="337"/>
                    <a:pt x="3175" y="1"/>
                    <a:pt x="2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5"/>
            <p:cNvSpPr/>
            <p:nvPr/>
          </p:nvSpPr>
          <p:spPr>
            <a:xfrm>
              <a:off x="3536311" y="2111127"/>
              <a:ext cx="315740" cy="53841"/>
            </a:xfrm>
            <a:custGeom>
              <a:avLst/>
              <a:gdLst/>
              <a:ahLst/>
              <a:cxnLst/>
              <a:rect l="l" t="t" r="r" b="b"/>
              <a:pathLst>
                <a:path w="21088" h="3596" extrusionOk="0">
                  <a:moveTo>
                    <a:pt x="0" y="0"/>
                  </a:moveTo>
                  <a:lnTo>
                    <a:pt x="0" y="3595"/>
                  </a:lnTo>
                  <a:lnTo>
                    <a:pt x="19300" y="3595"/>
                  </a:lnTo>
                  <a:cubicBezTo>
                    <a:pt x="20289" y="3595"/>
                    <a:pt x="21088" y="2796"/>
                    <a:pt x="21088" y="1808"/>
                  </a:cubicBezTo>
                  <a:cubicBezTo>
                    <a:pt x="21088" y="820"/>
                    <a:pt x="20289" y="0"/>
                    <a:pt x="19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5"/>
            <p:cNvSpPr/>
            <p:nvPr/>
          </p:nvSpPr>
          <p:spPr>
            <a:xfrm>
              <a:off x="3536311" y="2111127"/>
              <a:ext cx="315740" cy="53841"/>
            </a:xfrm>
            <a:custGeom>
              <a:avLst/>
              <a:gdLst/>
              <a:ahLst/>
              <a:cxnLst/>
              <a:rect l="l" t="t" r="r" b="b"/>
              <a:pathLst>
                <a:path w="21088" h="3596" extrusionOk="0">
                  <a:moveTo>
                    <a:pt x="19279" y="0"/>
                  </a:moveTo>
                  <a:cubicBezTo>
                    <a:pt x="19679" y="1178"/>
                    <a:pt x="18817" y="2397"/>
                    <a:pt x="17576" y="2397"/>
                  </a:cubicBezTo>
                  <a:lnTo>
                    <a:pt x="0" y="2397"/>
                  </a:lnTo>
                  <a:lnTo>
                    <a:pt x="0" y="3595"/>
                  </a:lnTo>
                  <a:lnTo>
                    <a:pt x="19300" y="3595"/>
                  </a:lnTo>
                  <a:cubicBezTo>
                    <a:pt x="20289" y="3595"/>
                    <a:pt x="21088" y="2796"/>
                    <a:pt x="21088" y="1808"/>
                  </a:cubicBezTo>
                  <a:cubicBezTo>
                    <a:pt x="21088" y="820"/>
                    <a:pt x="20289" y="0"/>
                    <a:pt x="19300"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5"/>
            <p:cNvSpPr/>
            <p:nvPr/>
          </p:nvSpPr>
          <p:spPr>
            <a:xfrm>
              <a:off x="3513642" y="2077439"/>
              <a:ext cx="370509" cy="120888"/>
            </a:xfrm>
            <a:custGeom>
              <a:avLst/>
              <a:gdLst/>
              <a:ahLst/>
              <a:cxnLst/>
              <a:rect l="l" t="t" r="r" b="b"/>
              <a:pathLst>
                <a:path w="24746" h="8074" extrusionOk="0">
                  <a:moveTo>
                    <a:pt x="757" y="1"/>
                  </a:moveTo>
                  <a:cubicBezTo>
                    <a:pt x="337" y="1"/>
                    <a:pt x="0" y="337"/>
                    <a:pt x="0" y="757"/>
                  </a:cubicBezTo>
                  <a:lnTo>
                    <a:pt x="0" y="1493"/>
                  </a:lnTo>
                  <a:cubicBezTo>
                    <a:pt x="0" y="1914"/>
                    <a:pt x="337" y="2250"/>
                    <a:pt x="757" y="2250"/>
                  </a:cubicBezTo>
                  <a:lnTo>
                    <a:pt x="20772" y="2250"/>
                  </a:lnTo>
                  <a:cubicBezTo>
                    <a:pt x="21782" y="2250"/>
                    <a:pt x="22602" y="3070"/>
                    <a:pt x="22602" y="4079"/>
                  </a:cubicBezTo>
                  <a:cubicBezTo>
                    <a:pt x="22602" y="5067"/>
                    <a:pt x="21803" y="5845"/>
                    <a:pt x="20814" y="5845"/>
                  </a:cubicBezTo>
                  <a:lnTo>
                    <a:pt x="20814" y="5824"/>
                  </a:lnTo>
                  <a:lnTo>
                    <a:pt x="757" y="5824"/>
                  </a:lnTo>
                  <a:cubicBezTo>
                    <a:pt x="337" y="5824"/>
                    <a:pt x="0" y="6161"/>
                    <a:pt x="0" y="6581"/>
                  </a:cubicBezTo>
                  <a:lnTo>
                    <a:pt x="0" y="7338"/>
                  </a:lnTo>
                  <a:cubicBezTo>
                    <a:pt x="0" y="7738"/>
                    <a:pt x="337" y="8074"/>
                    <a:pt x="757" y="8074"/>
                  </a:cubicBezTo>
                  <a:lnTo>
                    <a:pt x="20814" y="8074"/>
                  </a:lnTo>
                  <a:cubicBezTo>
                    <a:pt x="23001" y="8032"/>
                    <a:pt x="24746" y="6224"/>
                    <a:pt x="24746" y="4037"/>
                  </a:cubicBezTo>
                  <a:cubicBezTo>
                    <a:pt x="24746" y="1851"/>
                    <a:pt x="23001" y="64"/>
                    <a:pt x="2081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5"/>
            <p:cNvSpPr/>
            <p:nvPr/>
          </p:nvSpPr>
          <p:spPr>
            <a:xfrm>
              <a:off x="3806385" y="2077753"/>
              <a:ext cx="77767" cy="120888"/>
            </a:xfrm>
            <a:custGeom>
              <a:avLst/>
              <a:gdLst/>
              <a:ahLst/>
              <a:cxnLst/>
              <a:rect l="l" t="t" r="r" b="b"/>
              <a:pathLst>
                <a:path w="5194" h="8074" extrusionOk="0">
                  <a:moveTo>
                    <a:pt x="1" y="1"/>
                  </a:moveTo>
                  <a:cubicBezTo>
                    <a:pt x="2188" y="43"/>
                    <a:pt x="3933" y="1851"/>
                    <a:pt x="3933" y="4037"/>
                  </a:cubicBezTo>
                  <a:cubicBezTo>
                    <a:pt x="3933" y="6224"/>
                    <a:pt x="2188" y="8011"/>
                    <a:pt x="1" y="8074"/>
                  </a:cubicBezTo>
                  <a:lnTo>
                    <a:pt x="1262" y="8074"/>
                  </a:lnTo>
                  <a:cubicBezTo>
                    <a:pt x="3449" y="8011"/>
                    <a:pt x="5194" y="6224"/>
                    <a:pt x="5194" y="4037"/>
                  </a:cubicBezTo>
                  <a:cubicBezTo>
                    <a:pt x="5194" y="1851"/>
                    <a:pt x="3449" y="43"/>
                    <a:pt x="1262"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5"/>
            <p:cNvSpPr/>
            <p:nvPr/>
          </p:nvSpPr>
          <p:spPr>
            <a:xfrm>
              <a:off x="3772397" y="2138182"/>
              <a:ext cx="52898" cy="52568"/>
            </a:xfrm>
            <a:custGeom>
              <a:avLst/>
              <a:gdLst/>
              <a:ahLst/>
              <a:cxnLst/>
              <a:rect l="l" t="t" r="r" b="b"/>
              <a:pathLst>
                <a:path w="3533" h="3511" extrusionOk="0">
                  <a:moveTo>
                    <a:pt x="720" y="0"/>
                  </a:moveTo>
                  <a:cubicBezTo>
                    <a:pt x="317" y="0"/>
                    <a:pt x="0" y="329"/>
                    <a:pt x="0" y="737"/>
                  </a:cubicBezTo>
                  <a:lnTo>
                    <a:pt x="0" y="2734"/>
                  </a:lnTo>
                  <a:cubicBezTo>
                    <a:pt x="0" y="3173"/>
                    <a:pt x="365" y="3489"/>
                    <a:pt x="759" y="3489"/>
                  </a:cubicBezTo>
                  <a:cubicBezTo>
                    <a:pt x="856" y="3489"/>
                    <a:pt x="956" y="3470"/>
                    <a:pt x="1052" y="3428"/>
                  </a:cubicBezTo>
                  <a:lnTo>
                    <a:pt x="1745" y="3134"/>
                  </a:lnTo>
                  <a:lnTo>
                    <a:pt x="2502" y="3449"/>
                  </a:lnTo>
                  <a:cubicBezTo>
                    <a:pt x="2599" y="3491"/>
                    <a:pt x="2697" y="3510"/>
                    <a:pt x="2794" y="3510"/>
                  </a:cubicBezTo>
                  <a:cubicBezTo>
                    <a:pt x="3182" y="3510"/>
                    <a:pt x="3532" y="3197"/>
                    <a:pt x="3532" y="2776"/>
                  </a:cubicBezTo>
                  <a:lnTo>
                    <a:pt x="3532" y="737"/>
                  </a:lnTo>
                  <a:cubicBezTo>
                    <a:pt x="3532" y="349"/>
                    <a:pt x="3215" y="0"/>
                    <a:pt x="2811" y="0"/>
                  </a:cubicBezTo>
                  <a:cubicBezTo>
                    <a:pt x="2799" y="0"/>
                    <a:pt x="2787" y="1"/>
                    <a:pt x="2776" y="1"/>
                  </a:cubicBezTo>
                  <a:lnTo>
                    <a:pt x="757" y="1"/>
                  </a:lnTo>
                  <a:cubicBezTo>
                    <a:pt x="745" y="1"/>
                    <a:pt x="732" y="0"/>
                    <a:pt x="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65"/>
          <p:cNvGrpSpPr/>
          <p:nvPr/>
        </p:nvGrpSpPr>
        <p:grpSpPr>
          <a:xfrm>
            <a:off x="312146" y="1510894"/>
            <a:ext cx="570017" cy="423367"/>
            <a:chOff x="3486572" y="2433470"/>
            <a:chExt cx="379328" cy="281738"/>
          </a:xfrm>
        </p:grpSpPr>
        <p:sp>
          <p:nvSpPr>
            <p:cNvPr id="1001" name="Google Shape;1001;p65"/>
            <p:cNvSpPr/>
            <p:nvPr/>
          </p:nvSpPr>
          <p:spPr>
            <a:xfrm>
              <a:off x="3549217" y="2556544"/>
              <a:ext cx="253724" cy="139858"/>
            </a:xfrm>
            <a:custGeom>
              <a:avLst/>
              <a:gdLst/>
              <a:ahLst/>
              <a:cxnLst/>
              <a:rect l="l" t="t" r="r" b="b"/>
              <a:pathLst>
                <a:path w="16946" h="9341" extrusionOk="0">
                  <a:moveTo>
                    <a:pt x="0" y="1"/>
                  </a:moveTo>
                  <a:lnTo>
                    <a:pt x="0" y="6371"/>
                  </a:lnTo>
                  <a:cubicBezTo>
                    <a:pt x="2447" y="8323"/>
                    <a:pt x="5443" y="9341"/>
                    <a:pt x="8469" y="9341"/>
                  </a:cubicBezTo>
                  <a:cubicBezTo>
                    <a:pt x="10071" y="9341"/>
                    <a:pt x="11682" y="9056"/>
                    <a:pt x="13224" y="8474"/>
                  </a:cubicBezTo>
                  <a:cubicBezTo>
                    <a:pt x="13498" y="8389"/>
                    <a:pt x="13771" y="8284"/>
                    <a:pt x="14023" y="8158"/>
                  </a:cubicBezTo>
                  <a:cubicBezTo>
                    <a:pt x="15075" y="7696"/>
                    <a:pt x="16042" y="7086"/>
                    <a:pt x="16946" y="6371"/>
                  </a:cubicBezTo>
                  <a:lnTo>
                    <a:pt x="16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5"/>
            <p:cNvSpPr/>
            <p:nvPr/>
          </p:nvSpPr>
          <p:spPr>
            <a:xfrm>
              <a:off x="3549532" y="2556544"/>
              <a:ext cx="62016" cy="129392"/>
            </a:xfrm>
            <a:custGeom>
              <a:avLst/>
              <a:gdLst/>
              <a:ahLst/>
              <a:cxnLst/>
              <a:rect l="l" t="t" r="r" b="b"/>
              <a:pathLst>
                <a:path w="4142" h="8642" extrusionOk="0">
                  <a:moveTo>
                    <a:pt x="0" y="1"/>
                  </a:moveTo>
                  <a:lnTo>
                    <a:pt x="0" y="6371"/>
                  </a:lnTo>
                  <a:cubicBezTo>
                    <a:pt x="1241" y="7359"/>
                    <a:pt x="2649" y="8137"/>
                    <a:pt x="4142" y="8642"/>
                  </a:cubicBezTo>
                  <a:lnTo>
                    <a:pt x="4142" y="1"/>
                  </a:ln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5"/>
            <p:cNvSpPr/>
            <p:nvPr/>
          </p:nvSpPr>
          <p:spPr>
            <a:xfrm>
              <a:off x="3746734" y="2570079"/>
              <a:ext cx="12921" cy="113342"/>
            </a:xfrm>
            <a:custGeom>
              <a:avLst/>
              <a:gdLst/>
              <a:ahLst/>
              <a:cxnLst/>
              <a:rect l="l" t="t" r="r" b="b"/>
              <a:pathLst>
                <a:path w="863" h="7570" extrusionOk="0">
                  <a:moveTo>
                    <a:pt x="432" y="1"/>
                  </a:moveTo>
                  <a:cubicBezTo>
                    <a:pt x="216" y="1"/>
                    <a:pt x="1" y="148"/>
                    <a:pt x="32" y="442"/>
                  </a:cubicBezTo>
                  <a:lnTo>
                    <a:pt x="32" y="7570"/>
                  </a:lnTo>
                  <a:cubicBezTo>
                    <a:pt x="306" y="7485"/>
                    <a:pt x="579" y="7380"/>
                    <a:pt x="831" y="7254"/>
                  </a:cubicBezTo>
                  <a:lnTo>
                    <a:pt x="831" y="442"/>
                  </a:lnTo>
                  <a:cubicBezTo>
                    <a:pt x="863" y="148"/>
                    <a:pt x="647" y="1"/>
                    <a:pt x="432" y="1"/>
                  </a:cubicBezTo>
                  <a:close/>
                </a:path>
              </a:pathLst>
            </a:custGeom>
            <a:solidFill>
              <a:srgbClr val="5E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5"/>
            <p:cNvSpPr/>
            <p:nvPr/>
          </p:nvSpPr>
          <p:spPr>
            <a:xfrm>
              <a:off x="3549532" y="2556544"/>
              <a:ext cx="253410" cy="56057"/>
            </a:xfrm>
            <a:custGeom>
              <a:avLst/>
              <a:gdLst/>
              <a:ahLst/>
              <a:cxnLst/>
              <a:rect l="l" t="t" r="r" b="b"/>
              <a:pathLst>
                <a:path w="16925" h="3744" extrusionOk="0">
                  <a:moveTo>
                    <a:pt x="0" y="1"/>
                  </a:moveTo>
                  <a:lnTo>
                    <a:pt x="0" y="526"/>
                  </a:lnTo>
                  <a:lnTo>
                    <a:pt x="8452" y="3743"/>
                  </a:lnTo>
                  <a:lnTo>
                    <a:pt x="16925" y="526"/>
                  </a:lnTo>
                  <a:lnTo>
                    <a:pt x="16925" y="1"/>
                  </a:lnTo>
                  <a:close/>
                </a:path>
              </a:pathLst>
            </a:custGeom>
            <a:solidFill>
              <a:srgbClr val="5E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5"/>
            <p:cNvSpPr/>
            <p:nvPr/>
          </p:nvSpPr>
          <p:spPr>
            <a:xfrm>
              <a:off x="3486572" y="2433470"/>
              <a:ext cx="379328" cy="171255"/>
            </a:xfrm>
            <a:custGeom>
              <a:avLst/>
              <a:gdLst/>
              <a:ahLst/>
              <a:cxnLst/>
              <a:rect l="l" t="t" r="r" b="b"/>
              <a:pathLst>
                <a:path w="25335" h="11438" extrusionOk="0">
                  <a:moveTo>
                    <a:pt x="12657" y="0"/>
                  </a:moveTo>
                  <a:lnTo>
                    <a:pt x="0" y="4836"/>
                  </a:lnTo>
                  <a:lnTo>
                    <a:pt x="0" y="6623"/>
                  </a:lnTo>
                  <a:lnTo>
                    <a:pt x="12657" y="11437"/>
                  </a:lnTo>
                  <a:lnTo>
                    <a:pt x="25335" y="6623"/>
                  </a:lnTo>
                  <a:lnTo>
                    <a:pt x="25335" y="4836"/>
                  </a:lnTo>
                  <a:lnTo>
                    <a:pt x="12657" y="0"/>
                  </a:lnTo>
                  <a:close/>
                </a:path>
              </a:pathLst>
            </a:custGeom>
            <a:solidFill>
              <a:srgbClr val="9F8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65"/>
            <p:cNvSpPr/>
            <p:nvPr/>
          </p:nvSpPr>
          <p:spPr>
            <a:xfrm>
              <a:off x="3486572" y="2505862"/>
              <a:ext cx="189507" cy="98863"/>
            </a:xfrm>
            <a:custGeom>
              <a:avLst/>
              <a:gdLst/>
              <a:ahLst/>
              <a:cxnLst/>
              <a:rect l="l" t="t" r="r" b="b"/>
              <a:pathLst>
                <a:path w="12657" h="6603" extrusionOk="0">
                  <a:moveTo>
                    <a:pt x="0" y="1"/>
                  </a:moveTo>
                  <a:lnTo>
                    <a:pt x="0" y="1788"/>
                  </a:lnTo>
                  <a:lnTo>
                    <a:pt x="12657" y="6602"/>
                  </a:lnTo>
                  <a:lnTo>
                    <a:pt x="12657" y="4836"/>
                  </a:lnTo>
                  <a:lnTo>
                    <a:pt x="0" y="1"/>
                  </a:ln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5"/>
            <p:cNvSpPr/>
            <p:nvPr/>
          </p:nvSpPr>
          <p:spPr>
            <a:xfrm>
              <a:off x="3667994" y="2491294"/>
              <a:ext cx="111650" cy="223914"/>
            </a:xfrm>
            <a:custGeom>
              <a:avLst/>
              <a:gdLst/>
              <a:ahLst/>
              <a:cxnLst/>
              <a:rect l="l" t="t" r="r" b="b"/>
              <a:pathLst>
                <a:path w="7457" h="14955" extrusionOk="0">
                  <a:moveTo>
                    <a:pt x="560" y="0"/>
                  </a:moveTo>
                  <a:cubicBezTo>
                    <a:pt x="189" y="0"/>
                    <a:pt x="1" y="537"/>
                    <a:pt x="393" y="742"/>
                  </a:cubicBezTo>
                  <a:lnTo>
                    <a:pt x="6679" y="3581"/>
                  </a:lnTo>
                  <a:lnTo>
                    <a:pt x="6679" y="14577"/>
                  </a:lnTo>
                  <a:cubicBezTo>
                    <a:pt x="6679" y="14787"/>
                    <a:pt x="6847" y="14955"/>
                    <a:pt x="7057" y="14955"/>
                  </a:cubicBezTo>
                  <a:cubicBezTo>
                    <a:pt x="7268" y="14955"/>
                    <a:pt x="7457" y="14787"/>
                    <a:pt x="7457" y="14577"/>
                  </a:cubicBezTo>
                  <a:lnTo>
                    <a:pt x="7457" y="3328"/>
                  </a:lnTo>
                  <a:cubicBezTo>
                    <a:pt x="7436" y="3181"/>
                    <a:pt x="7352" y="3034"/>
                    <a:pt x="7226" y="2971"/>
                  </a:cubicBezTo>
                  <a:lnTo>
                    <a:pt x="708" y="28"/>
                  </a:lnTo>
                  <a:cubicBezTo>
                    <a:pt x="656" y="9"/>
                    <a:pt x="607" y="0"/>
                    <a:pt x="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65"/>
          <p:cNvGrpSpPr/>
          <p:nvPr/>
        </p:nvGrpSpPr>
        <p:grpSpPr>
          <a:xfrm>
            <a:off x="4916242" y="3395652"/>
            <a:ext cx="570009" cy="460002"/>
            <a:chOff x="7957948" y="3375631"/>
            <a:chExt cx="360629" cy="291012"/>
          </a:xfrm>
        </p:grpSpPr>
        <p:sp>
          <p:nvSpPr>
            <p:cNvPr id="1009" name="Google Shape;1009;p65"/>
            <p:cNvSpPr/>
            <p:nvPr/>
          </p:nvSpPr>
          <p:spPr>
            <a:xfrm>
              <a:off x="7957948" y="3393714"/>
              <a:ext cx="360629" cy="261116"/>
            </a:xfrm>
            <a:custGeom>
              <a:avLst/>
              <a:gdLst/>
              <a:ahLst/>
              <a:cxnLst/>
              <a:rect l="l" t="t" r="r" b="b"/>
              <a:pathLst>
                <a:path w="13800" h="9992" extrusionOk="0">
                  <a:moveTo>
                    <a:pt x="385" y="0"/>
                  </a:moveTo>
                  <a:cubicBezTo>
                    <a:pt x="174" y="0"/>
                    <a:pt x="0" y="173"/>
                    <a:pt x="0" y="395"/>
                  </a:cubicBezTo>
                  <a:lnTo>
                    <a:pt x="0" y="9607"/>
                  </a:lnTo>
                  <a:cubicBezTo>
                    <a:pt x="0" y="9818"/>
                    <a:pt x="174" y="9991"/>
                    <a:pt x="385" y="9991"/>
                  </a:cubicBezTo>
                  <a:lnTo>
                    <a:pt x="13405" y="9991"/>
                  </a:lnTo>
                  <a:cubicBezTo>
                    <a:pt x="13626" y="9991"/>
                    <a:pt x="13799" y="9818"/>
                    <a:pt x="13799" y="9607"/>
                  </a:cubicBezTo>
                  <a:lnTo>
                    <a:pt x="13799" y="395"/>
                  </a:lnTo>
                  <a:cubicBezTo>
                    <a:pt x="13799" y="173"/>
                    <a:pt x="13626" y="0"/>
                    <a:pt x="134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5"/>
            <p:cNvSpPr/>
            <p:nvPr/>
          </p:nvSpPr>
          <p:spPr>
            <a:xfrm>
              <a:off x="8286643" y="3393714"/>
              <a:ext cx="31934" cy="261116"/>
            </a:xfrm>
            <a:custGeom>
              <a:avLst/>
              <a:gdLst/>
              <a:ahLst/>
              <a:cxnLst/>
              <a:rect l="l" t="t" r="r" b="b"/>
              <a:pathLst>
                <a:path w="1222" h="9992" extrusionOk="0">
                  <a:moveTo>
                    <a:pt x="0" y="0"/>
                  </a:moveTo>
                  <a:cubicBezTo>
                    <a:pt x="212" y="0"/>
                    <a:pt x="385" y="173"/>
                    <a:pt x="385" y="395"/>
                  </a:cubicBezTo>
                  <a:lnTo>
                    <a:pt x="385" y="9607"/>
                  </a:lnTo>
                  <a:cubicBezTo>
                    <a:pt x="385" y="9818"/>
                    <a:pt x="212" y="9991"/>
                    <a:pt x="0" y="9991"/>
                  </a:cubicBezTo>
                  <a:lnTo>
                    <a:pt x="827" y="9991"/>
                  </a:lnTo>
                  <a:cubicBezTo>
                    <a:pt x="1048" y="9991"/>
                    <a:pt x="1221" y="9818"/>
                    <a:pt x="1221" y="9607"/>
                  </a:cubicBezTo>
                  <a:lnTo>
                    <a:pt x="1221" y="395"/>
                  </a:lnTo>
                  <a:cubicBezTo>
                    <a:pt x="1221" y="173"/>
                    <a:pt x="1048" y="0"/>
                    <a:pt x="827"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5"/>
            <p:cNvSpPr/>
            <p:nvPr/>
          </p:nvSpPr>
          <p:spPr>
            <a:xfrm>
              <a:off x="7978541" y="3597757"/>
              <a:ext cx="159853" cy="33946"/>
            </a:xfrm>
            <a:custGeom>
              <a:avLst/>
              <a:gdLst/>
              <a:ahLst/>
              <a:cxnLst/>
              <a:rect l="l" t="t" r="r" b="b"/>
              <a:pathLst>
                <a:path w="6117" h="1299" extrusionOk="0">
                  <a:moveTo>
                    <a:pt x="1" y="1"/>
                  </a:moveTo>
                  <a:lnTo>
                    <a:pt x="1" y="1193"/>
                  </a:lnTo>
                  <a:cubicBezTo>
                    <a:pt x="1" y="1251"/>
                    <a:pt x="49" y="1299"/>
                    <a:pt x="116" y="1299"/>
                  </a:cubicBezTo>
                  <a:lnTo>
                    <a:pt x="6117" y="1299"/>
                  </a:lnTo>
                  <a:lnTo>
                    <a:pt x="6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5"/>
            <p:cNvSpPr/>
            <p:nvPr/>
          </p:nvSpPr>
          <p:spPr>
            <a:xfrm>
              <a:off x="8138367" y="3597757"/>
              <a:ext cx="159591" cy="33946"/>
            </a:xfrm>
            <a:custGeom>
              <a:avLst/>
              <a:gdLst/>
              <a:ahLst/>
              <a:cxnLst/>
              <a:rect l="l" t="t" r="r" b="b"/>
              <a:pathLst>
                <a:path w="6107" h="1299" extrusionOk="0">
                  <a:moveTo>
                    <a:pt x="1" y="1"/>
                  </a:moveTo>
                  <a:lnTo>
                    <a:pt x="1" y="1299"/>
                  </a:lnTo>
                  <a:lnTo>
                    <a:pt x="6001" y="1299"/>
                  </a:lnTo>
                  <a:cubicBezTo>
                    <a:pt x="6059" y="1299"/>
                    <a:pt x="6107" y="1251"/>
                    <a:pt x="6107" y="1193"/>
                  </a:cubicBezTo>
                  <a:lnTo>
                    <a:pt x="61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5"/>
            <p:cNvSpPr/>
            <p:nvPr/>
          </p:nvSpPr>
          <p:spPr>
            <a:xfrm>
              <a:off x="8122531" y="3631677"/>
              <a:ext cx="31202" cy="34965"/>
            </a:xfrm>
            <a:custGeom>
              <a:avLst/>
              <a:gdLst/>
              <a:ahLst/>
              <a:cxnLst/>
              <a:rect l="l" t="t" r="r" b="b"/>
              <a:pathLst>
                <a:path w="1194" h="1338" extrusionOk="0">
                  <a:moveTo>
                    <a:pt x="1" y="1"/>
                  </a:moveTo>
                  <a:lnTo>
                    <a:pt x="1" y="1107"/>
                  </a:lnTo>
                  <a:cubicBezTo>
                    <a:pt x="1" y="1232"/>
                    <a:pt x="97" y="1328"/>
                    <a:pt x="222" y="1337"/>
                  </a:cubicBezTo>
                  <a:lnTo>
                    <a:pt x="972" y="1337"/>
                  </a:lnTo>
                  <a:cubicBezTo>
                    <a:pt x="1097" y="1328"/>
                    <a:pt x="1193" y="1232"/>
                    <a:pt x="1193" y="1107"/>
                  </a:cubicBezTo>
                  <a:lnTo>
                    <a:pt x="11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5"/>
            <p:cNvSpPr/>
            <p:nvPr/>
          </p:nvSpPr>
          <p:spPr>
            <a:xfrm>
              <a:off x="7978541" y="3375631"/>
              <a:ext cx="159853" cy="234226"/>
            </a:xfrm>
            <a:custGeom>
              <a:avLst/>
              <a:gdLst/>
              <a:ahLst/>
              <a:cxnLst/>
              <a:rect l="l" t="t" r="r" b="b"/>
              <a:pathLst>
                <a:path w="6117" h="8963" extrusionOk="0">
                  <a:moveTo>
                    <a:pt x="116" y="0"/>
                  </a:moveTo>
                  <a:cubicBezTo>
                    <a:pt x="49" y="0"/>
                    <a:pt x="1" y="48"/>
                    <a:pt x="1" y="106"/>
                  </a:cubicBezTo>
                  <a:lnTo>
                    <a:pt x="1" y="8856"/>
                  </a:lnTo>
                  <a:cubicBezTo>
                    <a:pt x="1" y="8914"/>
                    <a:pt x="49" y="8962"/>
                    <a:pt x="116" y="8962"/>
                  </a:cubicBezTo>
                  <a:lnTo>
                    <a:pt x="6117" y="8962"/>
                  </a:lnTo>
                  <a:lnTo>
                    <a:pt x="6117" y="0"/>
                  </a:ln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5"/>
            <p:cNvSpPr/>
            <p:nvPr/>
          </p:nvSpPr>
          <p:spPr>
            <a:xfrm>
              <a:off x="8138367" y="3375631"/>
              <a:ext cx="159591" cy="234252"/>
            </a:xfrm>
            <a:custGeom>
              <a:avLst/>
              <a:gdLst/>
              <a:ahLst/>
              <a:cxnLst/>
              <a:rect l="l" t="t" r="r" b="b"/>
              <a:pathLst>
                <a:path w="6107" h="8964" extrusionOk="0">
                  <a:moveTo>
                    <a:pt x="1" y="0"/>
                  </a:moveTo>
                  <a:lnTo>
                    <a:pt x="1" y="8962"/>
                  </a:lnTo>
                  <a:lnTo>
                    <a:pt x="5992" y="8962"/>
                  </a:lnTo>
                  <a:cubicBezTo>
                    <a:pt x="5997" y="8963"/>
                    <a:pt x="6003" y="8963"/>
                    <a:pt x="6008" y="8963"/>
                  </a:cubicBezTo>
                  <a:cubicBezTo>
                    <a:pt x="6067" y="8963"/>
                    <a:pt x="6107" y="8918"/>
                    <a:pt x="6107" y="8856"/>
                  </a:cubicBezTo>
                  <a:lnTo>
                    <a:pt x="6107" y="106"/>
                  </a:lnTo>
                  <a:cubicBezTo>
                    <a:pt x="6107" y="48"/>
                    <a:pt x="6059" y="0"/>
                    <a:pt x="6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5"/>
            <p:cNvSpPr/>
            <p:nvPr/>
          </p:nvSpPr>
          <p:spPr>
            <a:xfrm>
              <a:off x="8033576" y="3407277"/>
              <a:ext cx="80958" cy="10584"/>
            </a:xfrm>
            <a:custGeom>
              <a:avLst/>
              <a:gdLst/>
              <a:ahLst/>
              <a:cxnLst/>
              <a:rect l="l" t="t" r="r" b="b"/>
              <a:pathLst>
                <a:path w="3098" h="405" extrusionOk="0">
                  <a:moveTo>
                    <a:pt x="270" y="1"/>
                  </a:moveTo>
                  <a:cubicBezTo>
                    <a:pt x="1" y="1"/>
                    <a:pt x="1" y="404"/>
                    <a:pt x="270" y="404"/>
                  </a:cubicBezTo>
                  <a:lnTo>
                    <a:pt x="2828" y="404"/>
                  </a:lnTo>
                  <a:cubicBezTo>
                    <a:pt x="3097" y="404"/>
                    <a:pt x="3097" y="1"/>
                    <a:pt x="2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5"/>
            <p:cNvSpPr/>
            <p:nvPr/>
          </p:nvSpPr>
          <p:spPr>
            <a:xfrm>
              <a:off x="8003184" y="3428889"/>
              <a:ext cx="111351" cy="10584"/>
            </a:xfrm>
            <a:custGeom>
              <a:avLst/>
              <a:gdLst/>
              <a:ahLst/>
              <a:cxnLst/>
              <a:rect l="l" t="t" r="r" b="b"/>
              <a:pathLst>
                <a:path w="4261" h="405" extrusionOk="0">
                  <a:moveTo>
                    <a:pt x="270" y="1"/>
                  </a:moveTo>
                  <a:cubicBezTo>
                    <a:pt x="0" y="1"/>
                    <a:pt x="0" y="404"/>
                    <a:pt x="270" y="404"/>
                  </a:cubicBezTo>
                  <a:lnTo>
                    <a:pt x="3991" y="404"/>
                  </a:lnTo>
                  <a:cubicBezTo>
                    <a:pt x="4260" y="404"/>
                    <a:pt x="4260" y="1"/>
                    <a:pt x="3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5"/>
            <p:cNvSpPr/>
            <p:nvPr/>
          </p:nvSpPr>
          <p:spPr>
            <a:xfrm>
              <a:off x="8003184" y="3450761"/>
              <a:ext cx="111351" cy="10584"/>
            </a:xfrm>
            <a:custGeom>
              <a:avLst/>
              <a:gdLst/>
              <a:ahLst/>
              <a:cxnLst/>
              <a:rect l="l" t="t" r="r" b="b"/>
              <a:pathLst>
                <a:path w="4261" h="405" extrusionOk="0">
                  <a:moveTo>
                    <a:pt x="4000" y="0"/>
                  </a:moveTo>
                  <a:cubicBezTo>
                    <a:pt x="3997" y="0"/>
                    <a:pt x="3994" y="0"/>
                    <a:pt x="3991" y="0"/>
                  </a:cubicBezTo>
                  <a:lnTo>
                    <a:pt x="270" y="0"/>
                  </a:lnTo>
                  <a:cubicBezTo>
                    <a:pt x="0" y="0"/>
                    <a:pt x="0" y="404"/>
                    <a:pt x="270" y="404"/>
                  </a:cubicBezTo>
                  <a:lnTo>
                    <a:pt x="3991" y="404"/>
                  </a:lnTo>
                  <a:cubicBezTo>
                    <a:pt x="4257" y="395"/>
                    <a:pt x="4260" y="0"/>
                    <a:pt x="4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5"/>
            <p:cNvSpPr/>
            <p:nvPr/>
          </p:nvSpPr>
          <p:spPr>
            <a:xfrm>
              <a:off x="8003184" y="3472608"/>
              <a:ext cx="88720" cy="10584"/>
            </a:xfrm>
            <a:custGeom>
              <a:avLst/>
              <a:gdLst/>
              <a:ahLst/>
              <a:cxnLst/>
              <a:rect l="l" t="t" r="r" b="b"/>
              <a:pathLst>
                <a:path w="3395" h="405" extrusionOk="0">
                  <a:moveTo>
                    <a:pt x="270" y="1"/>
                  </a:moveTo>
                  <a:cubicBezTo>
                    <a:pt x="0" y="1"/>
                    <a:pt x="0" y="405"/>
                    <a:pt x="270" y="405"/>
                  </a:cubicBezTo>
                  <a:lnTo>
                    <a:pt x="3126" y="405"/>
                  </a:lnTo>
                  <a:cubicBezTo>
                    <a:pt x="3395" y="405"/>
                    <a:pt x="3395" y="1"/>
                    <a:pt x="3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5"/>
            <p:cNvSpPr/>
            <p:nvPr/>
          </p:nvSpPr>
          <p:spPr>
            <a:xfrm>
              <a:off x="8033576" y="3515831"/>
              <a:ext cx="80958" cy="10584"/>
            </a:xfrm>
            <a:custGeom>
              <a:avLst/>
              <a:gdLst/>
              <a:ahLst/>
              <a:cxnLst/>
              <a:rect l="l" t="t" r="r" b="b"/>
              <a:pathLst>
                <a:path w="3098" h="405" extrusionOk="0">
                  <a:moveTo>
                    <a:pt x="270" y="1"/>
                  </a:moveTo>
                  <a:cubicBezTo>
                    <a:pt x="1" y="1"/>
                    <a:pt x="1" y="405"/>
                    <a:pt x="270" y="405"/>
                  </a:cubicBezTo>
                  <a:lnTo>
                    <a:pt x="2828" y="405"/>
                  </a:lnTo>
                  <a:cubicBezTo>
                    <a:pt x="3097" y="405"/>
                    <a:pt x="3097" y="1"/>
                    <a:pt x="2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5"/>
            <p:cNvSpPr/>
            <p:nvPr/>
          </p:nvSpPr>
          <p:spPr>
            <a:xfrm>
              <a:off x="8003184" y="3537443"/>
              <a:ext cx="111351" cy="10584"/>
            </a:xfrm>
            <a:custGeom>
              <a:avLst/>
              <a:gdLst/>
              <a:ahLst/>
              <a:cxnLst/>
              <a:rect l="l" t="t" r="r" b="b"/>
              <a:pathLst>
                <a:path w="4261" h="405" extrusionOk="0">
                  <a:moveTo>
                    <a:pt x="270" y="1"/>
                  </a:moveTo>
                  <a:cubicBezTo>
                    <a:pt x="0" y="1"/>
                    <a:pt x="0" y="405"/>
                    <a:pt x="270" y="405"/>
                  </a:cubicBezTo>
                  <a:lnTo>
                    <a:pt x="3991" y="405"/>
                  </a:lnTo>
                  <a:cubicBezTo>
                    <a:pt x="4260" y="405"/>
                    <a:pt x="4260" y="1"/>
                    <a:pt x="3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p:cNvSpPr/>
            <p:nvPr/>
          </p:nvSpPr>
          <p:spPr>
            <a:xfrm>
              <a:off x="8003184" y="3559316"/>
              <a:ext cx="55296" cy="10584"/>
            </a:xfrm>
            <a:custGeom>
              <a:avLst/>
              <a:gdLst/>
              <a:ahLst/>
              <a:cxnLst/>
              <a:rect l="l" t="t" r="r" b="b"/>
              <a:pathLst>
                <a:path w="2116" h="405" extrusionOk="0">
                  <a:moveTo>
                    <a:pt x="270" y="0"/>
                  </a:moveTo>
                  <a:cubicBezTo>
                    <a:pt x="0" y="0"/>
                    <a:pt x="0" y="404"/>
                    <a:pt x="270" y="404"/>
                  </a:cubicBezTo>
                  <a:lnTo>
                    <a:pt x="1847" y="404"/>
                  </a:lnTo>
                  <a:cubicBezTo>
                    <a:pt x="2116" y="404"/>
                    <a:pt x="2116" y="0"/>
                    <a:pt x="1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p:cNvSpPr/>
            <p:nvPr/>
          </p:nvSpPr>
          <p:spPr>
            <a:xfrm>
              <a:off x="8190632" y="3479664"/>
              <a:ext cx="81194" cy="10558"/>
            </a:xfrm>
            <a:custGeom>
              <a:avLst/>
              <a:gdLst/>
              <a:ahLst/>
              <a:cxnLst/>
              <a:rect l="l" t="t" r="r" b="b"/>
              <a:pathLst>
                <a:path w="3107" h="404" extrusionOk="0">
                  <a:moveTo>
                    <a:pt x="270" y="0"/>
                  </a:moveTo>
                  <a:cubicBezTo>
                    <a:pt x="1" y="0"/>
                    <a:pt x="1" y="404"/>
                    <a:pt x="270" y="404"/>
                  </a:cubicBezTo>
                  <a:lnTo>
                    <a:pt x="2838" y="404"/>
                  </a:lnTo>
                  <a:cubicBezTo>
                    <a:pt x="3107" y="404"/>
                    <a:pt x="3107" y="0"/>
                    <a:pt x="2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p:cNvSpPr/>
            <p:nvPr/>
          </p:nvSpPr>
          <p:spPr>
            <a:xfrm>
              <a:off x="8160240" y="3501511"/>
              <a:ext cx="111586" cy="10584"/>
            </a:xfrm>
            <a:custGeom>
              <a:avLst/>
              <a:gdLst/>
              <a:ahLst/>
              <a:cxnLst/>
              <a:rect l="l" t="t" r="r" b="b"/>
              <a:pathLst>
                <a:path w="4270" h="405" extrusionOk="0">
                  <a:moveTo>
                    <a:pt x="270" y="1"/>
                  </a:moveTo>
                  <a:cubicBezTo>
                    <a:pt x="0" y="1"/>
                    <a:pt x="0" y="405"/>
                    <a:pt x="270" y="405"/>
                  </a:cubicBezTo>
                  <a:lnTo>
                    <a:pt x="4001" y="405"/>
                  </a:lnTo>
                  <a:cubicBezTo>
                    <a:pt x="4270" y="405"/>
                    <a:pt x="4270" y="1"/>
                    <a:pt x="4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5"/>
            <p:cNvSpPr/>
            <p:nvPr/>
          </p:nvSpPr>
          <p:spPr>
            <a:xfrm>
              <a:off x="8160475" y="3523122"/>
              <a:ext cx="55061" cy="10584"/>
            </a:xfrm>
            <a:custGeom>
              <a:avLst/>
              <a:gdLst/>
              <a:ahLst/>
              <a:cxnLst/>
              <a:rect l="l" t="t" r="r" b="b"/>
              <a:pathLst>
                <a:path w="2107" h="405" extrusionOk="0">
                  <a:moveTo>
                    <a:pt x="270" y="1"/>
                  </a:moveTo>
                  <a:cubicBezTo>
                    <a:pt x="1" y="1"/>
                    <a:pt x="1" y="404"/>
                    <a:pt x="270" y="404"/>
                  </a:cubicBezTo>
                  <a:lnTo>
                    <a:pt x="1847" y="404"/>
                  </a:lnTo>
                  <a:cubicBezTo>
                    <a:pt x="2107" y="404"/>
                    <a:pt x="2107" y="1"/>
                    <a:pt x="1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5"/>
            <p:cNvSpPr/>
            <p:nvPr/>
          </p:nvSpPr>
          <p:spPr>
            <a:xfrm>
              <a:off x="8169778" y="3412556"/>
              <a:ext cx="97291" cy="36220"/>
            </a:xfrm>
            <a:custGeom>
              <a:avLst/>
              <a:gdLst/>
              <a:ahLst/>
              <a:cxnLst/>
              <a:rect l="l" t="t" r="r" b="b"/>
              <a:pathLst>
                <a:path w="3723" h="1386" extrusionOk="0">
                  <a:moveTo>
                    <a:pt x="107" y="1"/>
                  </a:moveTo>
                  <a:cubicBezTo>
                    <a:pt x="49" y="1"/>
                    <a:pt x="1" y="49"/>
                    <a:pt x="1" y="106"/>
                  </a:cubicBezTo>
                  <a:lnTo>
                    <a:pt x="1" y="1279"/>
                  </a:lnTo>
                  <a:cubicBezTo>
                    <a:pt x="1" y="1337"/>
                    <a:pt x="49" y="1385"/>
                    <a:pt x="107" y="1385"/>
                  </a:cubicBezTo>
                  <a:lnTo>
                    <a:pt x="3616" y="1385"/>
                  </a:lnTo>
                  <a:cubicBezTo>
                    <a:pt x="3674" y="1385"/>
                    <a:pt x="3722" y="1337"/>
                    <a:pt x="3722" y="1279"/>
                  </a:cubicBezTo>
                  <a:lnTo>
                    <a:pt x="3722" y="106"/>
                  </a:lnTo>
                  <a:cubicBezTo>
                    <a:pt x="3722" y="49"/>
                    <a:pt x="3674" y="1"/>
                    <a:pt x="3616"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247022C6-34BE-BA46-B049-E88A918BF2AE}"/>
              </a:ext>
            </a:extLst>
          </p:cNvPr>
          <p:cNvSpPr>
            <a:spLocks noGrp="1"/>
          </p:cNvSpPr>
          <p:nvPr>
            <p:ph type="subTitle" idx="7"/>
          </p:nvPr>
        </p:nvSpPr>
        <p:spPr>
          <a:xfrm>
            <a:off x="5163741" y="3683563"/>
            <a:ext cx="3580091" cy="365700"/>
          </a:xfrm>
        </p:spPr>
        <p:txBody>
          <a:bodyPr/>
          <a:lstStyle/>
          <a:p>
            <a:pPr algn="just"/>
            <a:r>
              <a:rPr lang="en-US" sz="1100" dirty="0"/>
              <a:t>	</a:t>
            </a:r>
            <a:r>
              <a:rPr lang="en-US" sz="1100" dirty="0" err="1"/>
              <a:t>Giáo</a:t>
            </a:r>
            <a:r>
              <a:rPr lang="en-US" sz="1100" dirty="0"/>
              <a:t> </a:t>
            </a:r>
            <a:r>
              <a:rPr lang="en-US" sz="1100" dirty="0" err="1"/>
              <a:t>dục</a:t>
            </a:r>
            <a:r>
              <a:rPr lang="en-US" sz="1100" dirty="0"/>
              <a:t> </a:t>
            </a:r>
            <a:r>
              <a:rPr lang="en-US" sz="1100" dirty="0" err="1"/>
              <a:t>sức</a:t>
            </a:r>
            <a:r>
              <a:rPr lang="en-US" sz="1100" dirty="0"/>
              <a:t> </a:t>
            </a:r>
            <a:r>
              <a:rPr lang="en-US" sz="1100" dirty="0" err="1"/>
              <a:t>khỏe</a:t>
            </a:r>
            <a:r>
              <a:rPr lang="en-US" sz="1100" dirty="0"/>
              <a:t>, </a:t>
            </a:r>
            <a:r>
              <a:rPr lang="en-US" sz="1100" dirty="0" err="1"/>
              <a:t>thể</a:t>
            </a:r>
            <a:r>
              <a:rPr lang="en-US" sz="1100" dirty="0"/>
              <a:t> </a:t>
            </a:r>
            <a:r>
              <a:rPr lang="en-US" sz="1100" dirty="0" err="1"/>
              <a:t>chất</a:t>
            </a:r>
            <a:r>
              <a:rPr lang="en-US" sz="1100" dirty="0"/>
              <a:t>: </a:t>
            </a:r>
            <a:r>
              <a:rPr lang="en-US" sz="1100" dirty="0" err="1"/>
              <a:t>Giáo</a:t>
            </a:r>
            <a:r>
              <a:rPr lang="en-US" sz="1100" dirty="0"/>
              <a:t> </a:t>
            </a:r>
            <a:r>
              <a:rPr lang="en-US" sz="1100" dirty="0" err="1"/>
              <a:t>dục</a:t>
            </a:r>
            <a:r>
              <a:rPr lang="en-US" sz="1100" dirty="0"/>
              <a:t> </a:t>
            </a:r>
            <a:r>
              <a:rPr lang="en-US" sz="1100" dirty="0" err="1"/>
              <a:t>đức</a:t>
            </a:r>
            <a:r>
              <a:rPr lang="en-US" sz="1100" dirty="0"/>
              <a:t>, </a:t>
            </a:r>
            <a:r>
              <a:rPr lang="en-US" sz="1100" dirty="0" err="1"/>
              <a:t>trí</a:t>
            </a:r>
            <a:r>
              <a:rPr lang="en-US" sz="1100" dirty="0"/>
              <a:t>, </a:t>
            </a:r>
            <a:r>
              <a:rPr lang="en-US" sz="1100" dirty="0" err="1"/>
              <a:t>thể</a:t>
            </a:r>
            <a:r>
              <a:rPr lang="en-US" sz="1100" dirty="0"/>
              <a:t>, </a:t>
            </a:r>
            <a:r>
              <a:rPr lang="en-US" sz="1100" dirty="0" err="1"/>
              <a:t>mĩ</a:t>
            </a:r>
            <a:r>
              <a:rPr lang="en-US" sz="1100" dirty="0"/>
              <a:t>. </a:t>
            </a:r>
            <a:r>
              <a:rPr lang="en-US" sz="1100" dirty="0" err="1"/>
              <a:t>Pháp</a:t>
            </a:r>
            <a:r>
              <a:rPr lang="en-US" sz="1100" dirty="0"/>
              <a:t> </a:t>
            </a:r>
            <a:r>
              <a:rPr lang="en-US" sz="1100" dirty="0" err="1"/>
              <a:t>đầu</a:t>
            </a:r>
            <a:r>
              <a:rPr lang="en-US" sz="1100" dirty="0"/>
              <a:t> </a:t>
            </a:r>
            <a:r>
              <a:rPr lang="en-US" sz="1100" dirty="0" err="1"/>
              <a:t>độc</a:t>
            </a:r>
            <a:r>
              <a:rPr lang="en-US" sz="1100" dirty="0"/>
              <a:t> </a:t>
            </a:r>
            <a:r>
              <a:rPr lang="en-US" sz="1100" dirty="0" err="1"/>
              <a:t>người</a:t>
            </a:r>
            <a:r>
              <a:rPr lang="en-US" sz="1100" dirty="0"/>
              <a:t> </a:t>
            </a:r>
            <a:r>
              <a:rPr lang="en-US" sz="1100" dirty="0" err="1"/>
              <a:t>Đông</a:t>
            </a:r>
            <a:r>
              <a:rPr lang="en-US" sz="1100" dirty="0"/>
              <a:t> </a:t>
            </a:r>
            <a:r>
              <a:rPr lang="en-US" sz="1100" dirty="0" err="1"/>
              <a:t>Dương</a:t>
            </a:r>
            <a:r>
              <a:rPr lang="en-US" sz="1100" dirty="0"/>
              <a:t> </a:t>
            </a:r>
            <a:r>
              <a:rPr lang="en-US" sz="1100" dirty="0" err="1"/>
              <a:t>bằng</a:t>
            </a:r>
            <a:r>
              <a:rPr lang="en-US" sz="1100" dirty="0"/>
              <a:t> </a:t>
            </a:r>
            <a:r>
              <a:rPr lang="en-US" sz="1100" dirty="0" err="1"/>
              <a:t>cồn</a:t>
            </a:r>
            <a:r>
              <a:rPr lang="en-US" sz="1100" dirty="0"/>
              <a:t> </a:t>
            </a:r>
            <a:r>
              <a:rPr lang="en-US" sz="1100" dirty="0" err="1"/>
              <a:t>và</a:t>
            </a:r>
            <a:r>
              <a:rPr lang="en-US" sz="1100" dirty="0"/>
              <a:t> </a:t>
            </a:r>
            <a:r>
              <a:rPr lang="en-US" sz="1100" dirty="0" err="1"/>
              <a:t>thuốc</a:t>
            </a:r>
            <a:r>
              <a:rPr lang="en-US" sz="1100" dirty="0"/>
              <a:t> </a:t>
            </a:r>
            <a:r>
              <a:rPr lang="en-US" sz="1100" dirty="0" err="1"/>
              <a:t>phiện</a:t>
            </a:r>
            <a:r>
              <a:rPr lang="en-US" sz="1100" dirty="0"/>
              <a:t>, </a:t>
            </a:r>
            <a:r>
              <a:rPr lang="en-US" sz="1100" dirty="0" err="1"/>
              <a:t>không</a:t>
            </a:r>
            <a:r>
              <a:rPr lang="en-US" sz="1100" dirty="0"/>
              <a:t> </a:t>
            </a:r>
            <a:r>
              <a:rPr lang="en-US" sz="1100" dirty="0" err="1"/>
              <a:t>đủ</a:t>
            </a:r>
            <a:r>
              <a:rPr lang="en-US" sz="1100" dirty="0"/>
              <a:t> </a:t>
            </a:r>
            <a:r>
              <a:rPr lang="en-US" sz="1100" dirty="0" err="1"/>
              <a:t>cơm</a:t>
            </a:r>
            <a:r>
              <a:rPr lang="en-US" sz="1100" dirty="0"/>
              <a:t> </a:t>
            </a:r>
            <a:r>
              <a:rPr lang="en-US" sz="1100" dirty="0" err="1"/>
              <a:t>ăn</a:t>
            </a:r>
            <a:r>
              <a:rPr lang="en-US" sz="1100" dirty="0"/>
              <a:t>, </a:t>
            </a:r>
            <a:r>
              <a:rPr lang="en-US" sz="1100" dirty="0" err="1"/>
              <a:t>không</a:t>
            </a:r>
            <a:r>
              <a:rPr lang="en-US" sz="1100" dirty="0"/>
              <a:t> </a:t>
            </a:r>
            <a:r>
              <a:rPr lang="en-US" sz="1100" dirty="0" err="1"/>
              <a:t>đủ</a:t>
            </a:r>
            <a:r>
              <a:rPr lang="en-US" sz="1100" dirty="0"/>
              <a:t> </a:t>
            </a:r>
            <a:r>
              <a:rPr lang="en-US" sz="1100" dirty="0" err="1"/>
              <a:t>áo</a:t>
            </a:r>
            <a:r>
              <a:rPr lang="en-US" sz="1100" dirty="0"/>
              <a:t> </a:t>
            </a:r>
            <a:r>
              <a:rPr lang="en-US" sz="1100" dirty="0" err="1"/>
              <a:t>mặc</a:t>
            </a:r>
            <a:r>
              <a:rPr lang="en-US" sz="1100" dirty="0"/>
              <a:t>, </a:t>
            </a:r>
            <a:r>
              <a:rPr lang="en-US" sz="1100" dirty="0" err="1"/>
              <a:t>thất</a:t>
            </a:r>
            <a:r>
              <a:rPr lang="en-US" sz="1100" dirty="0"/>
              <a:t> </a:t>
            </a:r>
            <a:r>
              <a:rPr lang="en-US" sz="1100" dirty="0" err="1"/>
              <a:t>học</a:t>
            </a:r>
            <a:r>
              <a:rPr lang="en-US" sz="1100" dirty="0"/>
              <a:t>, </a:t>
            </a:r>
            <a:r>
              <a:rPr lang="en-US" sz="1100" dirty="0" err="1"/>
              <a:t>đau</a:t>
            </a:r>
            <a:r>
              <a:rPr lang="en-US" sz="1100" dirty="0"/>
              <a:t> </a:t>
            </a:r>
            <a:r>
              <a:rPr lang="en-US" sz="1100" dirty="0" err="1"/>
              <a:t>ốm</a:t>
            </a:r>
            <a:r>
              <a:rPr lang="en-US" sz="1100" dirty="0"/>
              <a:t>, </a:t>
            </a:r>
            <a:r>
              <a:rPr lang="en-US" sz="1100" dirty="0" err="1"/>
              <a:t>chết</a:t>
            </a:r>
            <a:r>
              <a:rPr lang="en-US" sz="1100" dirty="0"/>
              <a:t> </a:t>
            </a:r>
            <a:r>
              <a:rPr lang="en-US" sz="1100" dirty="0" err="1"/>
              <a:t>chóc</a:t>
            </a:r>
            <a:r>
              <a:rPr lang="en-US" sz="1100" dirty="0"/>
              <a:t>.</a:t>
            </a:r>
            <a:endParaRPr lang="en-VN" sz="1100" dirty="0"/>
          </a:p>
          <a:p>
            <a:pPr algn="just"/>
            <a:endParaRPr lang="en-VN"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7"/>
          <p:cNvSpPr txBox="1">
            <a:spLocks noGrp="1"/>
          </p:cNvSpPr>
          <p:nvPr>
            <p:ph type="subTitle" idx="1"/>
          </p:nvPr>
        </p:nvSpPr>
        <p:spPr>
          <a:xfrm>
            <a:off x="274059" y="2241720"/>
            <a:ext cx="3818108" cy="410400"/>
          </a:xfrm>
          <a:prstGeom prst="rect">
            <a:avLst/>
          </a:prstGeom>
        </p:spPr>
        <p:txBody>
          <a:bodyPr spcFirstLastPara="1" wrap="square" lIns="91425" tIns="91425" rIns="91425" bIns="91425" anchor="ctr" anchorCtr="0">
            <a:noAutofit/>
          </a:bodyPr>
          <a:lstStyle/>
          <a:p>
            <a:pPr marL="0" lvl="0" indent="0" algn="l"/>
            <a:r>
              <a:rPr lang="en-US" sz="1400" dirty="0" err="1"/>
              <a:t>Kết</a:t>
            </a:r>
            <a:r>
              <a:rPr lang="en-US" sz="1400" dirty="0"/>
              <a:t> </a:t>
            </a:r>
            <a:r>
              <a:rPr lang="en-US" sz="1400" dirty="0" err="1"/>
              <a:t>hợp</a:t>
            </a:r>
            <a:r>
              <a:rPr lang="en-US" sz="1400" dirty="0"/>
              <a:t> </a:t>
            </a:r>
            <a:r>
              <a:rPr lang="en-US" sz="1400" dirty="0" err="1"/>
              <a:t>chặt</a:t>
            </a:r>
            <a:r>
              <a:rPr lang="en-US" sz="1400" dirty="0"/>
              <a:t> </a:t>
            </a:r>
            <a:r>
              <a:rPr lang="en-US" sz="1400" dirty="0" err="1"/>
              <a:t>chẽ</a:t>
            </a:r>
            <a:r>
              <a:rPr lang="en-US" sz="1400" dirty="0"/>
              <a:t> </a:t>
            </a:r>
            <a:r>
              <a:rPr lang="en-US" sz="1400" dirty="0" err="1"/>
              <a:t>học</a:t>
            </a:r>
            <a:r>
              <a:rPr lang="en-US" sz="1400" dirty="0"/>
              <a:t> </a:t>
            </a:r>
            <a:r>
              <a:rPr lang="en-US" sz="1400" dirty="0" err="1"/>
              <a:t>với</a:t>
            </a:r>
            <a:r>
              <a:rPr lang="en-US" sz="1400" dirty="0"/>
              <a:t> </a:t>
            </a:r>
            <a:r>
              <a:rPr lang="en-US" sz="1400" dirty="0" err="1"/>
              <a:t>hành</a:t>
            </a:r>
            <a:r>
              <a:rPr lang="en-US" sz="1400" dirty="0"/>
              <a:t>, </a:t>
            </a:r>
            <a:r>
              <a:rPr lang="en-US" sz="1400" dirty="0" err="1"/>
              <a:t>lí</a:t>
            </a:r>
            <a:r>
              <a:rPr lang="en-US" sz="1400" dirty="0"/>
              <a:t> </a:t>
            </a:r>
            <a:r>
              <a:rPr lang="en-US" sz="1400" dirty="0" err="1"/>
              <a:t>luận</a:t>
            </a:r>
            <a:r>
              <a:rPr lang="en-US" sz="1400" dirty="0"/>
              <a:t> </a:t>
            </a:r>
            <a:r>
              <a:rPr lang="en-US" sz="1400" dirty="0" err="1"/>
              <a:t>với</a:t>
            </a:r>
            <a:r>
              <a:rPr lang="en-US" sz="1400" dirty="0"/>
              <a:t> </a:t>
            </a:r>
            <a:r>
              <a:rPr lang="en-US" sz="1400" dirty="0" err="1"/>
              <a:t>thực</a:t>
            </a:r>
            <a:r>
              <a:rPr lang="en-US" sz="1400" dirty="0"/>
              <a:t> </a:t>
            </a:r>
            <a:r>
              <a:rPr lang="en-US" sz="1400" dirty="0" err="1"/>
              <a:t>tiễn</a:t>
            </a:r>
            <a:r>
              <a:rPr lang="en-US" sz="1400" dirty="0"/>
              <a:t>. </a:t>
            </a:r>
            <a:r>
              <a:rPr lang="en-US" sz="1400" dirty="0" err="1"/>
              <a:t>Kết</a:t>
            </a:r>
            <a:r>
              <a:rPr lang="en-US" sz="1400" dirty="0"/>
              <a:t> </a:t>
            </a:r>
            <a:r>
              <a:rPr lang="en-US" sz="1400" dirty="0" err="1"/>
              <a:t>hợp</a:t>
            </a:r>
            <a:r>
              <a:rPr lang="en-US" sz="1400" dirty="0"/>
              <a:t> </a:t>
            </a:r>
            <a:r>
              <a:rPr lang="en-US" sz="1400" dirty="0" err="1"/>
              <a:t>giữa</a:t>
            </a:r>
            <a:r>
              <a:rPr lang="en-US" sz="1400" dirty="0"/>
              <a:t> </a:t>
            </a:r>
            <a:r>
              <a:rPr lang="en-US" sz="1400" dirty="0" err="1"/>
              <a:t>nhà</a:t>
            </a:r>
            <a:r>
              <a:rPr lang="en-US" sz="1400" dirty="0"/>
              <a:t> </a:t>
            </a:r>
            <a:r>
              <a:rPr lang="en-US" sz="1400" dirty="0" err="1"/>
              <a:t>trường</a:t>
            </a:r>
            <a:r>
              <a:rPr lang="en-US" sz="1400" dirty="0"/>
              <a:t>, </a:t>
            </a:r>
            <a:r>
              <a:rPr lang="en-US" sz="1400" dirty="0" err="1"/>
              <a:t>gia</a:t>
            </a:r>
            <a:r>
              <a:rPr lang="en-US" sz="1400" dirty="0"/>
              <a:t> </a:t>
            </a:r>
            <a:r>
              <a:rPr lang="en-US" sz="1400" dirty="0" err="1"/>
              <a:t>đình</a:t>
            </a:r>
            <a:r>
              <a:rPr lang="en-US" sz="1400" dirty="0"/>
              <a:t> </a:t>
            </a:r>
            <a:r>
              <a:rPr lang="en-US" sz="1400" dirty="0" err="1"/>
              <a:t>và</a:t>
            </a:r>
            <a:r>
              <a:rPr lang="en-US" sz="1400" dirty="0"/>
              <a:t> </a:t>
            </a:r>
            <a:r>
              <a:rPr lang="en-US" sz="1400" dirty="0" err="1"/>
              <a:t>xã</a:t>
            </a:r>
            <a:r>
              <a:rPr lang="en-US" sz="1400" dirty="0"/>
              <a:t> </a:t>
            </a:r>
            <a:r>
              <a:rPr lang="en-US" sz="1400" dirty="0" err="1"/>
              <a:t>hội</a:t>
            </a:r>
            <a:r>
              <a:rPr lang="en-US" sz="1400" dirty="0"/>
              <a:t> </a:t>
            </a:r>
            <a:r>
              <a:rPr lang="en-US" sz="1400" dirty="0" err="1"/>
              <a:t>trong</a:t>
            </a:r>
            <a:r>
              <a:rPr lang="en-US" sz="1400" dirty="0"/>
              <a:t> </a:t>
            </a:r>
            <a:r>
              <a:rPr lang="en-US" sz="1400" dirty="0" err="1"/>
              <a:t>giáo</a:t>
            </a:r>
            <a:r>
              <a:rPr lang="en-US" sz="1400" dirty="0"/>
              <a:t> </a:t>
            </a:r>
            <a:r>
              <a:rPr lang="en-US" sz="1400" dirty="0" err="1"/>
              <a:t>dục</a:t>
            </a:r>
            <a:r>
              <a:rPr lang="en-US" sz="1400" dirty="0"/>
              <a:t>. </a:t>
            </a:r>
            <a:r>
              <a:rPr lang="en-US" sz="1400" dirty="0" err="1"/>
              <a:t>Phát</a:t>
            </a:r>
            <a:r>
              <a:rPr lang="en-US" sz="1400" dirty="0"/>
              <a:t> </a:t>
            </a:r>
            <a:r>
              <a:rPr lang="en-US" sz="1400" dirty="0" err="1"/>
              <a:t>huy</a:t>
            </a:r>
            <a:r>
              <a:rPr lang="en-US" sz="1400" dirty="0"/>
              <a:t> </a:t>
            </a:r>
            <a:r>
              <a:rPr lang="en-US" sz="1400" dirty="0" err="1"/>
              <a:t>ý</a:t>
            </a:r>
            <a:r>
              <a:rPr lang="en-US" sz="1400" dirty="0"/>
              <a:t> </a:t>
            </a:r>
            <a:r>
              <a:rPr lang="en-US" sz="1400" dirty="0" err="1"/>
              <a:t>thức</a:t>
            </a:r>
            <a:r>
              <a:rPr lang="en-US" sz="1400" dirty="0"/>
              <a:t> </a:t>
            </a:r>
            <a:r>
              <a:rPr lang="en-US" sz="1400" dirty="0" err="1"/>
              <a:t>tự</a:t>
            </a:r>
            <a:r>
              <a:rPr lang="en-US" sz="1400" dirty="0"/>
              <a:t> </a:t>
            </a:r>
            <a:r>
              <a:rPr lang="en-US" sz="1400" dirty="0" err="1"/>
              <a:t>giác</a:t>
            </a:r>
            <a:r>
              <a:rPr lang="en-US" sz="1400" dirty="0"/>
              <a:t> </a:t>
            </a:r>
            <a:r>
              <a:rPr lang="en-US" sz="1400" dirty="0" err="1"/>
              <a:t>giáo</a:t>
            </a:r>
            <a:r>
              <a:rPr lang="en-US" sz="1400" dirty="0"/>
              <a:t> </a:t>
            </a:r>
            <a:r>
              <a:rPr lang="en-US" sz="1400" dirty="0" err="1"/>
              <a:t>dục</a:t>
            </a:r>
            <a:r>
              <a:rPr lang="en-US" sz="1400" dirty="0"/>
              <a:t>, </a:t>
            </a:r>
            <a:r>
              <a:rPr lang="en-US" sz="1400" dirty="0" err="1"/>
              <a:t>tự</a:t>
            </a:r>
            <a:r>
              <a:rPr lang="en-US" sz="1400" dirty="0"/>
              <a:t> </a:t>
            </a:r>
            <a:r>
              <a:rPr lang="en-US" sz="1400" dirty="0" err="1"/>
              <a:t>rèn</a:t>
            </a:r>
            <a:r>
              <a:rPr lang="en-US" sz="1400" dirty="0"/>
              <a:t> </a:t>
            </a:r>
            <a:r>
              <a:rPr lang="en-US" sz="1400" dirty="0" err="1"/>
              <a:t>luyện</a:t>
            </a:r>
            <a:r>
              <a:rPr lang="en-US" sz="1400" dirty="0"/>
              <a:t> </a:t>
            </a:r>
            <a:r>
              <a:rPr lang="en-US" sz="1400" dirty="0" err="1"/>
              <a:t>và</a:t>
            </a:r>
            <a:r>
              <a:rPr lang="en-US" sz="1400" dirty="0"/>
              <a:t> </a:t>
            </a:r>
            <a:r>
              <a:rPr lang="en-US" sz="1400" dirty="0" err="1"/>
              <a:t>lấy</a:t>
            </a:r>
            <a:r>
              <a:rPr lang="en-US" sz="1400" dirty="0"/>
              <a:t> </a:t>
            </a:r>
            <a:r>
              <a:rPr lang="en-US" sz="1400" dirty="0" err="1"/>
              <a:t>gương</a:t>
            </a:r>
            <a:r>
              <a:rPr lang="en-US" sz="1400" dirty="0"/>
              <a:t> </a:t>
            </a:r>
            <a:r>
              <a:rPr lang="en-US" sz="1400" dirty="0" err="1"/>
              <a:t>người</a:t>
            </a:r>
            <a:r>
              <a:rPr lang="en-US" sz="1400" dirty="0"/>
              <a:t> </a:t>
            </a:r>
            <a:r>
              <a:rPr lang="en-US" sz="1400" dirty="0" err="1"/>
              <a:t>tốt</a:t>
            </a:r>
            <a:r>
              <a:rPr lang="en-US" sz="1400" dirty="0"/>
              <a:t> </a:t>
            </a:r>
            <a:r>
              <a:rPr lang="en-US" sz="1400" dirty="0" err="1"/>
              <a:t>việc</a:t>
            </a:r>
            <a:r>
              <a:rPr lang="en-US" sz="1400" dirty="0"/>
              <a:t> </a:t>
            </a:r>
            <a:r>
              <a:rPr lang="en-US" sz="1400" dirty="0" err="1"/>
              <a:t>tốt</a:t>
            </a:r>
            <a:r>
              <a:rPr lang="en-US" sz="1400" dirty="0"/>
              <a:t> </a:t>
            </a:r>
            <a:r>
              <a:rPr lang="en-US" sz="1400" dirty="0" err="1"/>
              <a:t>để</a:t>
            </a:r>
            <a:r>
              <a:rPr lang="en-US" sz="1400" dirty="0"/>
              <a:t> </a:t>
            </a:r>
            <a:r>
              <a:rPr lang="en-US" sz="1400" dirty="0" err="1"/>
              <a:t>giáo</a:t>
            </a:r>
            <a:r>
              <a:rPr lang="en-US" sz="1400" dirty="0"/>
              <a:t> </a:t>
            </a:r>
            <a:r>
              <a:rPr lang="en-US" sz="1400" dirty="0" err="1"/>
              <a:t>dục</a:t>
            </a:r>
            <a:r>
              <a:rPr lang="en-US" sz="1400" dirty="0"/>
              <a:t>. (</a:t>
            </a:r>
            <a:r>
              <a:rPr lang="en-US" sz="1400" dirty="0" err="1"/>
              <a:t>Xác</a:t>
            </a:r>
            <a:r>
              <a:rPr lang="en-US" sz="1400" dirty="0"/>
              <a:t> </a:t>
            </a:r>
            <a:r>
              <a:rPr lang="en-US" sz="1400" dirty="0" err="1"/>
              <a:t>định</a:t>
            </a:r>
            <a:r>
              <a:rPr lang="en-US" sz="1400" dirty="0"/>
              <a:t> </a:t>
            </a:r>
            <a:r>
              <a:rPr lang="en-US" sz="1400" dirty="0" err="1"/>
              <a:t>rõ</a:t>
            </a:r>
            <a:r>
              <a:rPr lang="en-US" sz="1400" dirty="0"/>
              <a:t> </a:t>
            </a:r>
            <a:r>
              <a:rPr lang="en-US" sz="1400" dirty="0" err="1"/>
              <a:t>mục</a:t>
            </a:r>
            <a:r>
              <a:rPr lang="en-US" sz="1400" dirty="0"/>
              <a:t> </a:t>
            </a:r>
            <a:r>
              <a:rPr lang="en-US" sz="1400" dirty="0" err="1"/>
              <a:t>đích</a:t>
            </a:r>
            <a:r>
              <a:rPr lang="en-US" sz="1400" dirty="0"/>
              <a:t> </a:t>
            </a:r>
            <a:r>
              <a:rPr lang="en-US" sz="1400" dirty="0" err="1"/>
              <a:t>học</a:t>
            </a:r>
            <a:r>
              <a:rPr lang="en-US" sz="1400" dirty="0"/>
              <a:t>, </a:t>
            </a:r>
            <a:r>
              <a:rPr lang="en-US" sz="1400" dirty="0" err="1"/>
              <a:t>tự</a:t>
            </a:r>
            <a:r>
              <a:rPr lang="en-US" sz="1400" dirty="0"/>
              <a:t> </a:t>
            </a:r>
            <a:r>
              <a:rPr lang="en-US" sz="1400" dirty="0" err="1"/>
              <a:t>mình</a:t>
            </a:r>
            <a:r>
              <a:rPr lang="en-US" sz="1400" dirty="0"/>
              <a:t> lao </a:t>
            </a:r>
            <a:r>
              <a:rPr lang="en-US" sz="1400" dirty="0" err="1"/>
              <a:t>động</a:t>
            </a:r>
            <a:r>
              <a:rPr lang="en-US" sz="1400" dirty="0"/>
              <a:t> </a:t>
            </a:r>
            <a:r>
              <a:rPr lang="en-US" sz="1400" dirty="0" err="1"/>
              <a:t>và</a:t>
            </a:r>
            <a:r>
              <a:rPr lang="en-US" sz="1400" dirty="0"/>
              <a:t> </a:t>
            </a:r>
            <a:r>
              <a:rPr lang="en-US" sz="1400" dirty="0" err="1"/>
              <a:t>tạo</a:t>
            </a:r>
            <a:r>
              <a:rPr lang="en-US" sz="1400" dirty="0"/>
              <a:t> </a:t>
            </a:r>
            <a:r>
              <a:rPr lang="en-US" sz="1400" dirty="0" err="1"/>
              <a:t>điều</a:t>
            </a:r>
            <a:r>
              <a:rPr lang="en-US" sz="1400" dirty="0"/>
              <a:t> </a:t>
            </a:r>
            <a:r>
              <a:rPr lang="en-US" sz="1400" dirty="0" err="1"/>
              <a:t>kiện</a:t>
            </a:r>
            <a:r>
              <a:rPr lang="en-US" sz="1400" dirty="0"/>
              <a:t> </a:t>
            </a:r>
            <a:r>
              <a:rPr lang="en-US" sz="1400" dirty="0" err="1"/>
              <a:t>cho</a:t>
            </a:r>
            <a:r>
              <a:rPr lang="en-US" sz="1400" dirty="0"/>
              <a:t> </a:t>
            </a:r>
            <a:r>
              <a:rPr lang="en-US" sz="1400" dirty="0" err="1"/>
              <a:t>việc</a:t>
            </a:r>
            <a:r>
              <a:rPr lang="en-US" sz="1400" dirty="0"/>
              <a:t> </a:t>
            </a:r>
            <a:r>
              <a:rPr lang="en-US" sz="1400" dirty="0" err="1"/>
              <a:t>tự</a:t>
            </a:r>
            <a:r>
              <a:rPr lang="en-US" sz="1400" dirty="0"/>
              <a:t> </a:t>
            </a:r>
            <a:r>
              <a:rPr lang="en-US" sz="1400" dirty="0" err="1"/>
              <a:t>học</a:t>
            </a:r>
            <a:r>
              <a:rPr lang="en-US" sz="1400" dirty="0"/>
              <a:t> </a:t>
            </a:r>
            <a:r>
              <a:rPr lang="en-US" sz="1400" dirty="0" err="1"/>
              <a:t>suốt</a:t>
            </a:r>
            <a:r>
              <a:rPr lang="en-US" sz="1400" dirty="0"/>
              <a:t> </a:t>
            </a:r>
            <a:r>
              <a:rPr lang="en-US" sz="1400" dirty="0" err="1"/>
              <a:t>đời</a:t>
            </a:r>
            <a:r>
              <a:rPr lang="en-US" sz="1400" dirty="0"/>
              <a:t>, </a:t>
            </a:r>
            <a:r>
              <a:rPr lang="en-US" sz="1400" dirty="0" err="1"/>
              <a:t>tự</a:t>
            </a:r>
            <a:r>
              <a:rPr lang="en-US" sz="1400" dirty="0"/>
              <a:t> </a:t>
            </a:r>
            <a:r>
              <a:rPr lang="en-US" sz="1400" dirty="0" err="1"/>
              <a:t>học</a:t>
            </a:r>
            <a:r>
              <a:rPr lang="en-US" sz="1400" dirty="0"/>
              <a:t> </a:t>
            </a:r>
            <a:r>
              <a:rPr lang="en-US" sz="1400" dirty="0" err="1"/>
              <a:t>thành</a:t>
            </a:r>
            <a:r>
              <a:rPr lang="en-US" sz="1400" dirty="0"/>
              <a:t> </a:t>
            </a:r>
            <a:r>
              <a:rPr lang="en-US" sz="1400" dirty="0" err="1"/>
              <a:t>công</a:t>
            </a:r>
            <a:r>
              <a:rPr lang="en-US" sz="1400" dirty="0"/>
              <a:t> </a:t>
            </a:r>
            <a:r>
              <a:rPr lang="en-US" sz="1400" dirty="0" err="1"/>
              <a:t>phải</a:t>
            </a:r>
            <a:r>
              <a:rPr lang="en-US" sz="1400" dirty="0"/>
              <a:t> </a:t>
            </a:r>
            <a:r>
              <a:rPr lang="en-US" sz="1400" dirty="0" err="1"/>
              <a:t>có</a:t>
            </a:r>
            <a:r>
              <a:rPr lang="en-US" sz="1400" dirty="0"/>
              <a:t> </a:t>
            </a:r>
            <a:r>
              <a:rPr lang="en-US" sz="1400" dirty="0" err="1"/>
              <a:t>kế</a:t>
            </a:r>
            <a:r>
              <a:rPr lang="en-US" sz="1400" dirty="0"/>
              <a:t> </a:t>
            </a:r>
            <a:r>
              <a:rPr lang="en-US" sz="1400" dirty="0" err="1"/>
              <a:t>hoạch</a:t>
            </a:r>
            <a:r>
              <a:rPr lang="en-US" sz="1400" dirty="0"/>
              <a:t> </a:t>
            </a:r>
            <a:r>
              <a:rPr lang="en-US" sz="1400" dirty="0" err="1"/>
              <a:t>sắp</a:t>
            </a:r>
            <a:r>
              <a:rPr lang="en-US" sz="1400" dirty="0"/>
              <a:t> </a:t>
            </a:r>
            <a:r>
              <a:rPr lang="en-US" sz="1400" dirty="0" err="1"/>
              <a:t>xếp</a:t>
            </a:r>
            <a:r>
              <a:rPr lang="en-US" sz="1400" dirty="0"/>
              <a:t> </a:t>
            </a:r>
            <a:r>
              <a:rPr lang="en-US" sz="1400" dirty="0" err="1"/>
              <a:t>thời</a:t>
            </a:r>
            <a:r>
              <a:rPr lang="en-US" sz="1400" dirty="0"/>
              <a:t> </a:t>
            </a:r>
            <a:r>
              <a:rPr lang="en-US" sz="1400" dirty="0" err="1"/>
              <a:t>gian</a:t>
            </a:r>
            <a:r>
              <a:rPr lang="en-US" sz="1400" dirty="0"/>
              <a:t>, </a:t>
            </a:r>
            <a:r>
              <a:rPr lang="en-US" sz="1400" dirty="0" err="1"/>
              <a:t>bền</a:t>
            </a:r>
            <a:r>
              <a:rPr lang="en-US" sz="1400" dirty="0"/>
              <a:t> </a:t>
            </a:r>
            <a:r>
              <a:rPr lang="en-US" sz="1400" dirty="0" err="1"/>
              <a:t>bí</a:t>
            </a:r>
            <a:r>
              <a:rPr lang="en-US" sz="1400" dirty="0"/>
              <a:t> </a:t>
            </a:r>
            <a:r>
              <a:rPr lang="en-US" sz="1400" dirty="0" err="1"/>
              <a:t>kiên</a:t>
            </a:r>
            <a:r>
              <a:rPr lang="en-US" sz="1400" dirty="0"/>
              <a:t> </a:t>
            </a:r>
            <a:r>
              <a:rPr lang="en-US" sz="1400" dirty="0" err="1"/>
              <a:t>trì</a:t>
            </a:r>
            <a:r>
              <a:rPr lang="en-US" sz="1400" dirty="0"/>
              <a:t> </a:t>
            </a:r>
            <a:r>
              <a:rPr lang="en-US" sz="1400" dirty="0" err="1"/>
              <a:t>thực</a:t>
            </a:r>
            <a:r>
              <a:rPr lang="en-US" sz="1400" dirty="0"/>
              <a:t> </a:t>
            </a:r>
            <a:r>
              <a:rPr lang="en-US" sz="1400" dirty="0" err="1"/>
              <a:t>hiện</a:t>
            </a:r>
            <a:r>
              <a:rPr lang="en-US" sz="1400" dirty="0"/>
              <a:t> </a:t>
            </a:r>
            <a:r>
              <a:rPr lang="en-US" sz="1400" dirty="0" err="1"/>
              <a:t>đến</a:t>
            </a:r>
            <a:r>
              <a:rPr lang="en-US" sz="1400" dirty="0"/>
              <a:t> </a:t>
            </a:r>
            <a:r>
              <a:rPr lang="en-US" sz="1400" dirty="0" err="1"/>
              <a:t>cùng</a:t>
            </a:r>
            <a:r>
              <a:rPr lang="en-US" sz="1400" dirty="0"/>
              <a:t> </a:t>
            </a:r>
            <a:r>
              <a:rPr lang="en-US" sz="1400" dirty="0" err="1"/>
              <a:t>không</a:t>
            </a:r>
            <a:r>
              <a:rPr lang="en-US" sz="1400" dirty="0"/>
              <a:t> </a:t>
            </a:r>
            <a:r>
              <a:rPr lang="en-US" sz="1400" dirty="0" err="1"/>
              <a:t>lùi</a:t>
            </a:r>
            <a:r>
              <a:rPr lang="en-US" sz="1400" dirty="0"/>
              <a:t> </a:t>
            </a:r>
            <a:r>
              <a:rPr lang="en-US" sz="1400" dirty="0" err="1"/>
              <a:t>bước</a:t>
            </a:r>
            <a:r>
              <a:rPr lang="en-US" sz="1400" dirty="0"/>
              <a:t>, </a:t>
            </a:r>
            <a:r>
              <a:rPr lang="en-US" sz="1400" dirty="0" err="1"/>
              <a:t>triệt</a:t>
            </a:r>
            <a:r>
              <a:rPr lang="en-US" sz="1400" dirty="0"/>
              <a:t> </a:t>
            </a:r>
            <a:r>
              <a:rPr lang="en-US" sz="1400" dirty="0" err="1"/>
              <a:t>để</a:t>
            </a:r>
            <a:r>
              <a:rPr lang="en-US" sz="1400" dirty="0"/>
              <a:t> </a:t>
            </a:r>
            <a:r>
              <a:rPr lang="en-US" sz="1400" dirty="0" err="1"/>
              <a:t>tận</a:t>
            </a:r>
            <a:r>
              <a:rPr lang="en-US" sz="1400" dirty="0"/>
              <a:t> </a:t>
            </a:r>
            <a:r>
              <a:rPr lang="en-US" sz="1400" dirty="0" err="1"/>
              <a:t>dụng</a:t>
            </a:r>
            <a:r>
              <a:rPr lang="en-US" sz="1400" dirty="0"/>
              <a:t> </a:t>
            </a:r>
            <a:r>
              <a:rPr lang="en-US" sz="1400" dirty="0" err="1"/>
              <a:t>mọi</a:t>
            </a:r>
            <a:r>
              <a:rPr lang="en-US" sz="1400" dirty="0"/>
              <a:t> </a:t>
            </a:r>
            <a:r>
              <a:rPr lang="en-US" sz="1400" dirty="0" err="1"/>
              <a:t>hoàn</a:t>
            </a:r>
            <a:r>
              <a:rPr lang="en-US" sz="1400" dirty="0"/>
              <a:t> </a:t>
            </a:r>
            <a:r>
              <a:rPr lang="en-US" sz="1400" dirty="0" err="1"/>
              <a:t>cảnh</a:t>
            </a:r>
            <a:r>
              <a:rPr lang="en-US" sz="1400" dirty="0"/>
              <a:t>, </a:t>
            </a:r>
            <a:r>
              <a:rPr lang="en-US" sz="1400" dirty="0" err="1"/>
              <a:t>phương</a:t>
            </a:r>
            <a:r>
              <a:rPr lang="en-US" sz="1400" dirty="0"/>
              <a:t> </a:t>
            </a:r>
            <a:r>
              <a:rPr lang="en-US" sz="1400" dirty="0" err="1"/>
              <a:t>tiện</a:t>
            </a:r>
            <a:r>
              <a:rPr lang="en-US" sz="1400" dirty="0"/>
              <a:t> </a:t>
            </a:r>
            <a:r>
              <a:rPr lang="en-US" sz="1400" dirty="0" err="1"/>
              <a:t>và</a:t>
            </a:r>
            <a:r>
              <a:rPr lang="en-US" sz="1400" dirty="0"/>
              <a:t> </a:t>
            </a:r>
            <a:r>
              <a:rPr lang="en-US" sz="1400" dirty="0" err="1"/>
              <a:t>hình</a:t>
            </a:r>
            <a:r>
              <a:rPr lang="en-US" sz="1400" dirty="0"/>
              <a:t> </a:t>
            </a:r>
            <a:r>
              <a:rPr lang="en-US" sz="1400" dirty="0" err="1"/>
              <a:t>thức</a:t>
            </a:r>
            <a:r>
              <a:rPr lang="en-US" sz="1400" dirty="0"/>
              <a:t>, </a:t>
            </a:r>
            <a:r>
              <a:rPr lang="en-US" sz="1400" dirty="0" err="1"/>
              <a:t>học</a:t>
            </a:r>
            <a:r>
              <a:rPr lang="en-US" sz="1400" dirty="0"/>
              <a:t> </a:t>
            </a:r>
            <a:r>
              <a:rPr lang="en-US" sz="1400" dirty="0" err="1"/>
              <a:t>đến</a:t>
            </a:r>
            <a:r>
              <a:rPr lang="en-US" sz="1400" dirty="0"/>
              <a:t> </a:t>
            </a:r>
            <a:r>
              <a:rPr lang="en-US" sz="1400" dirty="0" err="1"/>
              <a:t>đâu</a:t>
            </a:r>
            <a:r>
              <a:rPr lang="en-US" sz="1400" dirty="0"/>
              <a:t> </a:t>
            </a:r>
            <a:r>
              <a:rPr lang="en-US" sz="1400" dirty="0" err="1"/>
              <a:t>thực</a:t>
            </a:r>
            <a:r>
              <a:rPr lang="en-US" sz="1400" dirty="0"/>
              <a:t> </a:t>
            </a:r>
            <a:r>
              <a:rPr lang="en-US" sz="1400" dirty="0" err="1"/>
              <a:t>hành</a:t>
            </a:r>
            <a:r>
              <a:rPr lang="en-US" sz="1400" dirty="0"/>
              <a:t> </a:t>
            </a:r>
            <a:r>
              <a:rPr lang="en-US" sz="1400" dirty="0" err="1"/>
              <a:t>đến</a:t>
            </a:r>
            <a:r>
              <a:rPr lang="en-US" sz="1400" dirty="0"/>
              <a:t>  </a:t>
            </a:r>
            <a:r>
              <a:rPr lang="en-US" sz="1400" dirty="0" err="1"/>
              <a:t>đó</a:t>
            </a:r>
            <a:r>
              <a:rPr lang="en-US" sz="1400" dirty="0"/>
              <a:t>, </a:t>
            </a:r>
            <a:r>
              <a:rPr lang="en-US" sz="1400" dirty="0" err="1"/>
              <a:t>tập</a:t>
            </a:r>
            <a:r>
              <a:rPr lang="en-US" sz="1400" dirty="0"/>
              <a:t> </a:t>
            </a:r>
            <a:r>
              <a:rPr lang="en-US" sz="1400" dirty="0" err="1"/>
              <a:t>hợp</a:t>
            </a:r>
            <a:r>
              <a:rPr lang="en-US" sz="1400" dirty="0"/>
              <a:t> </a:t>
            </a:r>
            <a:r>
              <a:rPr lang="en-US" sz="1400" dirty="0" err="1"/>
              <a:t>thanh</a:t>
            </a:r>
            <a:r>
              <a:rPr lang="en-US" sz="1400" dirty="0"/>
              <a:t> </a:t>
            </a:r>
            <a:r>
              <a:rPr lang="en-US" sz="1400" dirty="0" err="1"/>
              <a:t>niên</a:t>
            </a:r>
            <a:r>
              <a:rPr lang="en-US" sz="1400" dirty="0"/>
              <a:t> </a:t>
            </a:r>
            <a:r>
              <a:rPr lang="en-US" sz="1400" dirty="0" err="1"/>
              <a:t>trong</a:t>
            </a:r>
            <a:r>
              <a:rPr lang="en-US" sz="1400" dirty="0"/>
              <a:t> </a:t>
            </a:r>
            <a:r>
              <a:rPr lang="en-US" sz="1400" dirty="0" err="1"/>
              <a:t>các</a:t>
            </a:r>
            <a:r>
              <a:rPr lang="en-US" sz="1400" dirty="0"/>
              <a:t> </a:t>
            </a:r>
            <a:r>
              <a:rPr lang="en-US" sz="1400" dirty="0" err="1"/>
              <a:t>tố</a:t>
            </a:r>
            <a:r>
              <a:rPr lang="en-US" sz="1400" dirty="0"/>
              <a:t> </a:t>
            </a:r>
            <a:r>
              <a:rPr lang="en-US" sz="1400" dirty="0" err="1"/>
              <a:t>chức</a:t>
            </a:r>
            <a:r>
              <a:rPr lang="en-US" sz="1400" dirty="0"/>
              <a:t> </a:t>
            </a:r>
            <a:r>
              <a:rPr lang="en-US" sz="1400" dirty="0" err="1"/>
              <a:t>đoàn</a:t>
            </a:r>
            <a:r>
              <a:rPr lang="en-US" sz="1400" dirty="0"/>
              <a:t> </a:t>
            </a:r>
            <a:r>
              <a:rPr lang="en-US" sz="1400" dirty="0" err="1"/>
              <a:t>thế</a:t>
            </a:r>
            <a:r>
              <a:rPr lang="en-US" sz="1400" dirty="0"/>
              <a:t> </a:t>
            </a:r>
            <a:r>
              <a:rPr lang="en-US" sz="1400" dirty="0" err="1"/>
              <a:t>xã</a:t>
            </a:r>
            <a:r>
              <a:rPr lang="en-US" sz="1400" dirty="0"/>
              <a:t> </a:t>
            </a:r>
            <a:r>
              <a:rPr lang="en-US" sz="1400" dirty="0" err="1"/>
              <a:t>hội</a:t>
            </a:r>
            <a:r>
              <a:rPr lang="en-US" sz="1400" dirty="0"/>
              <a:t>).</a:t>
            </a:r>
            <a:endParaRPr sz="1400" dirty="0"/>
          </a:p>
        </p:txBody>
      </p:sp>
      <p:sp>
        <p:nvSpPr>
          <p:cNvPr id="613" name="Google Shape;613;p47"/>
          <p:cNvSpPr txBox="1">
            <a:spLocks noGrp="1"/>
          </p:cNvSpPr>
          <p:nvPr>
            <p:ph type="title"/>
          </p:nvPr>
        </p:nvSpPr>
        <p:spPr>
          <a:xfrm>
            <a:off x="-347197" y="-254122"/>
            <a:ext cx="3325788" cy="2067300"/>
          </a:xfrm>
          <a:prstGeom prst="rect">
            <a:avLst/>
          </a:prstGeom>
        </p:spPr>
        <p:txBody>
          <a:bodyPr spcFirstLastPara="1" wrap="square" lIns="91425" tIns="91425" rIns="91425" bIns="91425" anchor="ctr" anchorCtr="0">
            <a:noAutofit/>
          </a:bodyPr>
          <a:lstStyle/>
          <a:p>
            <a:r>
              <a:rPr lang="en-US" sz="1600" i="1" dirty="0"/>
              <a:t>3. </a:t>
            </a:r>
            <a:r>
              <a:rPr lang="en-US" sz="1600" i="1" dirty="0" err="1"/>
              <a:t>Phương</a:t>
            </a:r>
            <a:r>
              <a:rPr lang="en-US" sz="1600" i="1" dirty="0"/>
              <a:t> </a:t>
            </a:r>
            <a:r>
              <a:rPr lang="en-US" sz="1600" i="1" dirty="0" err="1"/>
              <a:t>châm</a:t>
            </a:r>
            <a:r>
              <a:rPr lang="en-US" sz="1600" dirty="0"/>
              <a:t>: </a:t>
            </a:r>
            <a:br>
              <a:rPr lang="en-VN" sz="1600" dirty="0"/>
            </a:br>
            <a:r>
              <a:rPr lang="en-US" sz="1600" dirty="0"/>
              <a:t>    </a:t>
            </a:r>
            <a:endParaRPr lang="en-VN" sz="1600" dirty="0"/>
          </a:p>
        </p:txBody>
      </p:sp>
      <p:pic>
        <p:nvPicPr>
          <p:cNvPr id="3" name="Picture 2">
            <a:extLst>
              <a:ext uri="{FF2B5EF4-FFF2-40B4-BE49-F238E27FC236}">
                <a16:creationId xmlns:a16="http://schemas.microsoft.com/office/drawing/2014/main" id="{D5ABF6A4-FB28-EF45-BB7B-AB11464C3C82}"/>
              </a:ext>
            </a:extLst>
          </p:cNvPr>
          <p:cNvPicPr>
            <a:picLocks noChangeAspect="1"/>
          </p:cNvPicPr>
          <p:nvPr/>
        </p:nvPicPr>
        <p:blipFill>
          <a:blip r:embed="rId3"/>
          <a:stretch>
            <a:fillRect/>
          </a:stretch>
        </p:blipFill>
        <p:spPr>
          <a:xfrm>
            <a:off x="4092167" y="580219"/>
            <a:ext cx="4699915" cy="37744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61"/>
          <p:cNvPicPr preferRelativeResize="0"/>
          <p:nvPr/>
        </p:nvPicPr>
        <p:blipFill rotWithShape="1">
          <a:blip r:embed="rId3">
            <a:alphaModFix/>
          </a:blip>
          <a:srcRect l="30073" t="12688" r="5167" b="2944"/>
          <a:stretch/>
        </p:blipFill>
        <p:spPr>
          <a:xfrm>
            <a:off x="429490" y="1557724"/>
            <a:ext cx="3857875" cy="2827175"/>
          </a:xfrm>
          <a:prstGeom prst="rect">
            <a:avLst/>
          </a:prstGeom>
          <a:noFill/>
          <a:ln>
            <a:noFill/>
          </a:ln>
        </p:spPr>
      </p:pic>
      <p:sp>
        <p:nvSpPr>
          <p:cNvPr id="921" name="Google Shape;921;p61"/>
          <p:cNvSpPr txBox="1">
            <a:spLocks noGrp="1"/>
          </p:cNvSpPr>
          <p:nvPr>
            <p:ph type="title"/>
          </p:nvPr>
        </p:nvSpPr>
        <p:spPr>
          <a:xfrm>
            <a:off x="714120" y="2110294"/>
            <a:ext cx="3060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3000" dirty="0"/>
          </a:p>
          <a:p>
            <a:pPr marL="0" lvl="0" indent="0" algn="l" rtl="0">
              <a:spcBef>
                <a:spcPts val="0"/>
              </a:spcBef>
              <a:spcAft>
                <a:spcPts val="0"/>
              </a:spcAft>
              <a:buNone/>
            </a:pPr>
            <a:endParaRPr dirty="0"/>
          </a:p>
        </p:txBody>
      </p:sp>
      <p:sp>
        <p:nvSpPr>
          <p:cNvPr id="922" name="Google Shape;922;p61"/>
          <p:cNvSpPr txBox="1">
            <a:spLocks noGrp="1"/>
          </p:cNvSpPr>
          <p:nvPr>
            <p:ph type="subTitle" idx="1"/>
          </p:nvPr>
        </p:nvSpPr>
        <p:spPr>
          <a:xfrm>
            <a:off x="3947311" y="1861590"/>
            <a:ext cx="4767199" cy="2219441"/>
          </a:xfrm>
          <a:prstGeom prst="rect">
            <a:avLst/>
          </a:prstGeom>
        </p:spPr>
        <p:txBody>
          <a:bodyPr spcFirstLastPara="1" wrap="square" lIns="91425" tIns="91425" rIns="91425" bIns="91425" anchor="ctr" anchorCtr="0">
            <a:noAutofit/>
          </a:bodyPr>
          <a:lstStyle/>
          <a:p>
            <a:pPr lvl="0"/>
            <a:r>
              <a:rPr lang="en-US" sz="1600" dirty="0"/>
              <a:t>		-</a:t>
            </a:r>
            <a:r>
              <a:rPr lang="en-US" sz="1600" dirty="0" err="1"/>
              <a:t>Không</a:t>
            </a:r>
            <a:r>
              <a:rPr lang="en-US" sz="1600" dirty="0"/>
              <a:t> </a:t>
            </a:r>
            <a:r>
              <a:rPr lang="en-US" sz="1600" dirty="0" err="1"/>
              <a:t>ngừng</a:t>
            </a:r>
            <a:r>
              <a:rPr lang="en-US" sz="1600" dirty="0"/>
              <a:t> </a:t>
            </a:r>
            <a:r>
              <a:rPr lang="en-US" sz="1600" dirty="0" err="1"/>
              <a:t>nâng</a:t>
            </a:r>
            <a:r>
              <a:rPr lang="en-US" sz="1600" dirty="0"/>
              <a:t> </a:t>
            </a:r>
            <a:r>
              <a:rPr lang="en-US" sz="1600" dirty="0" err="1"/>
              <a:t>cao</a:t>
            </a:r>
            <a:r>
              <a:rPr lang="en-US" sz="1600" dirty="0"/>
              <a:t> </a:t>
            </a:r>
            <a:r>
              <a:rPr lang="en-US" sz="1600" dirty="0" err="1"/>
              <a:t>chất</a:t>
            </a:r>
            <a:r>
              <a:rPr lang="en-US" sz="1600" dirty="0"/>
              <a:t> </a:t>
            </a:r>
            <a:r>
              <a:rPr lang="en-US" sz="1600" dirty="0" err="1"/>
              <a:t>lượng</a:t>
            </a:r>
            <a:r>
              <a:rPr lang="en-US" sz="1600" dirty="0"/>
              <a:t> </a:t>
            </a:r>
            <a:r>
              <a:rPr lang="en-US" sz="1600" dirty="0" err="1"/>
              <a:t>giáo</a:t>
            </a:r>
            <a:r>
              <a:rPr lang="en-US" sz="1600" dirty="0"/>
              <a:t> </a:t>
            </a:r>
            <a:r>
              <a:rPr lang="en-US" sz="1600" dirty="0" err="1"/>
              <a:t>dục</a:t>
            </a:r>
            <a:r>
              <a:rPr lang="en-US" sz="1600" dirty="0"/>
              <a:t>, </a:t>
            </a:r>
            <a:r>
              <a:rPr lang="en-US" sz="1600" dirty="0" err="1"/>
              <a:t>đổi</a:t>
            </a:r>
            <a:r>
              <a:rPr lang="en-US" sz="1600" dirty="0"/>
              <a:t> </a:t>
            </a:r>
            <a:r>
              <a:rPr lang="en-US" sz="1600" dirty="0" err="1"/>
              <a:t>mới</a:t>
            </a:r>
            <a:r>
              <a:rPr lang="en-US" sz="1600" dirty="0"/>
              <a:t> </a:t>
            </a:r>
            <a:r>
              <a:rPr lang="en-US" sz="1600" dirty="0" err="1"/>
              <a:t>chương</a:t>
            </a:r>
            <a:r>
              <a:rPr lang="en-US" sz="1600" dirty="0"/>
              <a:t> </a:t>
            </a:r>
            <a:r>
              <a:rPr lang="en-US" sz="1600" dirty="0" err="1"/>
              <a:t>trình</a:t>
            </a:r>
            <a:r>
              <a:rPr lang="en-US" sz="1600" dirty="0"/>
              <a:t> </a:t>
            </a:r>
            <a:r>
              <a:rPr lang="en-US" sz="1600" dirty="0" err="1"/>
              <a:t>và</a:t>
            </a:r>
            <a:r>
              <a:rPr lang="en-US" sz="1600" dirty="0"/>
              <a:t> </a:t>
            </a:r>
            <a:r>
              <a:rPr lang="en-US" sz="1600" dirty="0" err="1"/>
              <a:t>nội</a:t>
            </a:r>
            <a:r>
              <a:rPr lang="en-US" sz="1600" dirty="0"/>
              <a:t> dung </a:t>
            </a:r>
            <a:r>
              <a:rPr lang="en-US" sz="1600" dirty="0" err="1"/>
              <a:t>giáo</a:t>
            </a:r>
            <a:r>
              <a:rPr lang="en-US" sz="1600" dirty="0"/>
              <a:t> </a:t>
            </a:r>
            <a:r>
              <a:rPr lang="en-US" sz="1600" dirty="0" err="1"/>
              <a:t>dục</a:t>
            </a:r>
            <a:r>
              <a:rPr lang="en-US" sz="1600" dirty="0"/>
              <a:t>.</a:t>
            </a:r>
            <a:endParaRPr lang="en-VN" sz="1600" dirty="0"/>
          </a:p>
          <a:p>
            <a:pPr lvl="0"/>
            <a:r>
              <a:rPr lang="en-US" sz="1600" dirty="0"/>
              <a:t>		- </a:t>
            </a:r>
            <a:r>
              <a:rPr lang="en-US" sz="1600" dirty="0" err="1"/>
              <a:t>Tiếp</a:t>
            </a:r>
            <a:r>
              <a:rPr lang="en-US" sz="1600" dirty="0"/>
              <a:t> </a:t>
            </a:r>
            <a:r>
              <a:rPr lang="en-US" sz="1600" dirty="0" err="1"/>
              <a:t>thu</a:t>
            </a:r>
            <a:r>
              <a:rPr lang="en-US" sz="1600" dirty="0"/>
              <a:t>, </a:t>
            </a:r>
            <a:r>
              <a:rPr lang="en-US" sz="1600" dirty="0" err="1"/>
              <a:t>quán</a:t>
            </a:r>
            <a:r>
              <a:rPr lang="en-US" sz="1600" dirty="0"/>
              <a:t> </a:t>
            </a:r>
            <a:r>
              <a:rPr lang="en-US" sz="1600" dirty="0" err="1"/>
              <a:t>triệt</a:t>
            </a:r>
            <a:r>
              <a:rPr lang="en-US" sz="1600" dirty="0"/>
              <a:t> </a:t>
            </a:r>
            <a:r>
              <a:rPr lang="en-US" sz="1600" dirty="0" err="1"/>
              <a:t>phương</a:t>
            </a:r>
            <a:r>
              <a:rPr lang="en-US" sz="1600" dirty="0"/>
              <a:t> </a:t>
            </a:r>
            <a:r>
              <a:rPr lang="en-US" sz="1600" dirty="0" err="1"/>
              <a:t>trâm</a:t>
            </a:r>
            <a:r>
              <a:rPr lang="en-US" sz="1600" dirty="0"/>
              <a:t>, </a:t>
            </a:r>
            <a:r>
              <a:rPr lang="en-US" sz="1600" dirty="0" err="1"/>
              <a:t>phương</a:t>
            </a:r>
            <a:r>
              <a:rPr lang="en-US" sz="1600" dirty="0"/>
              <a:t> </a:t>
            </a:r>
            <a:r>
              <a:rPr lang="en-US" sz="1600" dirty="0" err="1"/>
              <a:t>pháp</a:t>
            </a:r>
            <a:r>
              <a:rPr lang="en-US" sz="1600" dirty="0"/>
              <a:t> </a:t>
            </a:r>
            <a:r>
              <a:rPr lang="en-US" sz="1600" dirty="0" err="1"/>
              <a:t>giáo</a:t>
            </a:r>
            <a:r>
              <a:rPr lang="en-US" sz="1600" dirty="0"/>
              <a:t> </a:t>
            </a:r>
            <a:r>
              <a:rPr lang="en-US" sz="1600" dirty="0" err="1"/>
              <a:t>dục</a:t>
            </a:r>
            <a:r>
              <a:rPr lang="en-US" sz="1600" dirty="0"/>
              <a:t> </a:t>
            </a:r>
            <a:r>
              <a:rPr lang="en-US" sz="1600" dirty="0" err="1"/>
              <a:t>thanh</a:t>
            </a:r>
            <a:r>
              <a:rPr lang="en-US" sz="1600" dirty="0"/>
              <a:t> </a:t>
            </a:r>
            <a:r>
              <a:rPr lang="en-US" sz="1600" dirty="0" err="1"/>
              <a:t>niên</a:t>
            </a:r>
            <a:r>
              <a:rPr lang="en-US" sz="1600" dirty="0"/>
              <a:t> </a:t>
            </a:r>
            <a:r>
              <a:rPr lang="en-US" sz="1600" dirty="0" err="1"/>
              <a:t>theo</a:t>
            </a:r>
            <a:r>
              <a:rPr lang="en-US" sz="1600" dirty="0"/>
              <a:t> </a:t>
            </a:r>
            <a:r>
              <a:rPr lang="en-US" sz="1600" dirty="0" err="1"/>
              <a:t>tư</a:t>
            </a:r>
            <a:r>
              <a:rPr lang="en-US" sz="1600" dirty="0"/>
              <a:t> </a:t>
            </a:r>
            <a:r>
              <a:rPr lang="en-US" sz="1600" dirty="0" err="1"/>
              <a:t>tưởng</a:t>
            </a:r>
            <a:r>
              <a:rPr lang="en-US" sz="1600" dirty="0"/>
              <a:t> </a:t>
            </a:r>
            <a:r>
              <a:rPr lang="en-US" sz="1600" dirty="0" err="1"/>
              <a:t>Hồ</a:t>
            </a:r>
            <a:r>
              <a:rPr lang="en-US" sz="1600" dirty="0"/>
              <a:t> </a:t>
            </a:r>
            <a:r>
              <a:rPr lang="en-US" sz="1600" dirty="0" err="1"/>
              <a:t>Chí</a:t>
            </a:r>
            <a:r>
              <a:rPr lang="en-US" sz="1600" dirty="0"/>
              <a:t> Minh, </a:t>
            </a:r>
            <a:r>
              <a:rPr lang="en-US" sz="1600" dirty="0" err="1"/>
              <a:t>kết</a:t>
            </a:r>
            <a:r>
              <a:rPr lang="en-US" sz="1600" dirty="0"/>
              <a:t> </a:t>
            </a:r>
            <a:r>
              <a:rPr lang="en-US" sz="1600" dirty="0" err="1"/>
              <a:t>hợp</a:t>
            </a:r>
            <a:r>
              <a:rPr lang="en-US" sz="1600" dirty="0"/>
              <a:t> </a:t>
            </a:r>
            <a:r>
              <a:rPr lang="en-US" sz="1600" dirty="0" err="1"/>
              <a:t>giáo</a:t>
            </a:r>
            <a:r>
              <a:rPr lang="en-US" sz="1600" dirty="0"/>
              <a:t> </a:t>
            </a:r>
            <a:r>
              <a:rPr lang="en-US" sz="1600" dirty="0" err="1"/>
              <a:t>dục</a:t>
            </a:r>
            <a:r>
              <a:rPr lang="en-US" sz="1600" dirty="0"/>
              <a:t> </a:t>
            </a:r>
            <a:r>
              <a:rPr lang="en-US" sz="1600" dirty="0" err="1"/>
              <a:t>văn</a:t>
            </a:r>
            <a:r>
              <a:rPr lang="en-US" sz="1600" dirty="0"/>
              <a:t> </a:t>
            </a:r>
            <a:r>
              <a:rPr lang="en-US" sz="1600" dirty="0" err="1"/>
              <a:t>hóa</a:t>
            </a:r>
            <a:r>
              <a:rPr lang="en-US" sz="1600" dirty="0"/>
              <a:t> </a:t>
            </a:r>
            <a:r>
              <a:rPr lang="en-US" sz="1600" dirty="0" err="1"/>
              <a:t>với</a:t>
            </a:r>
            <a:r>
              <a:rPr lang="en-US" sz="1600" dirty="0"/>
              <a:t> lao  </a:t>
            </a:r>
            <a:r>
              <a:rPr lang="en-US" sz="1600" dirty="0" err="1"/>
              <a:t>động</a:t>
            </a:r>
            <a:r>
              <a:rPr lang="en-US" sz="1600" dirty="0"/>
              <a:t> </a:t>
            </a:r>
            <a:r>
              <a:rPr lang="en-US" sz="1600" dirty="0" err="1"/>
              <a:t>sản</a:t>
            </a:r>
            <a:r>
              <a:rPr lang="en-US" sz="1600" dirty="0"/>
              <a:t>  </a:t>
            </a:r>
            <a:r>
              <a:rPr lang="en-US" sz="1600" dirty="0" err="1"/>
              <a:t>xuất</a:t>
            </a:r>
            <a:r>
              <a:rPr lang="en-US" sz="1600" dirty="0"/>
              <a:t>, khoa </a:t>
            </a:r>
            <a:r>
              <a:rPr lang="en-US" sz="1600" dirty="0" err="1"/>
              <a:t>học</a:t>
            </a:r>
            <a:r>
              <a:rPr lang="en-US" sz="1600" dirty="0"/>
              <a:t> </a:t>
            </a:r>
            <a:r>
              <a:rPr lang="en-US" sz="1600" dirty="0" err="1"/>
              <a:t>kĩ</a:t>
            </a:r>
            <a:r>
              <a:rPr lang="en-US" sz="1600" dirty="0"/>
              <a:t> </a:t>
            </a:r>
            <a:r>
              <a:rPr lang="en-US" sz="1600" dirty="0" err="1"/>
              <a:t>thuật</a:t>
            </a:r>
            <a:r>
              <a:rPr lang="en-US" sz="1600" dirty="0"/>
              <a:t>... </a:t>
            </a:r>
            <a:r>
              <a:rPr lang="en-US" sz="1600" dirty="0" err="1"/>
              <a:t>kết</a:t>
            </a:r>
            <a:r>
              <a:rPr lang="en-US" sz="1600" dirty="0"/>
              <a:t> </a:t>
            </a:r>
            <a:r>
              <a:rPr lang="en-US" sz="1600" dirty="0" err="1"/>
              <a:t>hợp</a:t>
            </a:r>
            <a:r>
              <a:rPr lang="en-US" sz="1600" dirty="0"/>
              <a:t> </a:t>
            </a:r>
            <a:r>
              <a:rPr lang="en-US" sz="1600" dirty="0" err="1"/>
              <a:t>quản</a:t>
            </a:r>
            <a:r>
              <a:rPr lang="en-US" sz="1600" dirty="0"/>
              <a:t> </a:t>
            </a:r>
            <a:r>
              <a:rPr lang="en-US" sz="1600" dirty="0" err="1"/>
              <a:t>lí</a:t>
            </a:r>
            <a:r>
              <a:rPr lang="en-US" sz="1600" dirty="0"/>
              <a:t> </a:t>
            </a:r>
            <a:r>
              <a:rPr lang="en-US" sz="1600" dirty="0" err="1"/>
              <a:t>giữa</a:t>
            </a:r>
            <a:r>
              <a:rPr lang="en-US" sz="1600" dirty="0"/>
              <a:t> </a:t>
            </a:r>
            <a:r>
              <a:rPr lang="en-US" sz="1600" dirty="0" err="1"/>
              <a:t>gia</a:t>
            </a:r>
            <a:r>
              <a:rPr lang="en-US" sz="1600" dirty="0"/>
              <a:t> </a:t>
            </a:r>
            <a:r>
              <a:rPr lang="en-US" sz="1600" dirty="0" err="1"/>
              <a:t>đình</a:t>
            </a:r>
            <a:r>
              <a:rPr lang="en-US" sz="1600" dirty="0"/>
              <a:t>, </a:t>
            </a:r>
            <a:r>
              <a:rPr lang="en-US" sz="1600" dirty="0" err="1"/>
              <a:t>nhà</a:t>
            </a:r>
            <a:r>
              <a:rPr lang="en-US" sz="1600" dirty="0"/>
              <a:t> </a:t>
            </a:r>
            <a:r>
              <a:rPr lang="en-US" sz="1600" dirty="0" err="1"/>
              <a:t>trường</a:t>
            </a:r>
            <a:r>
              <a:rPr lang="en-US" sz="1600" dirty="0"/>
              <a:t> </a:t>
            </a:r>
            <a:r>
              <a:rPr lang="en-US" sz="1600" dirty="0" err="1"/>
              <a:t>và</a:t>
            </a:r>
            <a:r>
              <a:rPr lang="en-US" sz="1600" dirty="0"/>
              <a:t> </a:t>
            </a:r>
            <a:r>
              <a:rPr lang="en-US" sz="1600" dirty="0" err="1"/>
              <a:t>xã</a:t>
            </a:r>
            <a:r>
              <a:rPr lang="en-US" sz="1600" dirty="0"/>
              <a:t> </a:t>
            </a:r>
            <a:r>
              <a:rPr lang="en-US" sz="1600" dirty="0" err="1"/>
              <a:t>hội</a:t>
            </a:r>
            <a:r>
              <a:rPr lang="en-US" sz="1600" dirty="0"/>
              <a:t>.</a:t>
            </a:r>
            <a:endParaRPr lang="en-VN" sz="1600" dirty="0"/>
          </a:p>
          <a:p>
            <a:pPr lvl="0"/>
            <a:r>
              <a:rPr lang="en-US" sz="1600" dirty="0"/>
              <a:t>		- </a:t>
            </a:r>
            <a:r>
              <a:rPr lang="en-US" sz="1600" dirty="0" err="1"/>
              <a:t>Xác</a:t>
            </a:r>
            <a:r>
              <a:rPr lang="en-US" sz="1600" dirty="0"/>
              <a:t> </a:t>
            </a:r>
            <a:r>
              <a:rPr lang="en-US" sz="1600" dirty="0" err="1"/>
              <a:t>định</a:t>
            </a:r>
            <a:r>
              <a:rPr lang="en-US" sz="1600" dirty="0"/>
              <a:t> </a:t>
            </a:r>
            <a:r>
              <a:rPr lang="en-US" sz="1600" dirty="0" err="1"/>
              <a:t>tổ</a:t>
            </a:r>
            <a:r>
              <a:rPr lang="en-US" sz="1600" dirty="0"/>
              <a:t> </a:t>
            </a:r>
            <a:r>
              <a:rPr lang="en-US" sz="1600" dirty="0" err="1"/>
              <a:t>chức</a:t>
            </a:r>
            <a:r>
              <a:rPr lang="en-US" sz="1600" dirty="0"/>
              <a:t> </a:t>
            </a:r>
            <a:r>
              <a:rPr lang="en-US" sz="1600" dirty="0" err="1"/>
              <a:t>Đoàn</a:t>
            </a:r>
            <a:r>
              <a:rPr lang="en-US" sz="1600" dirty="0"/>
              <a:t>, </a:t>
            </a:r>
            <a:r>
              <a:rPr lang="en-US" sz="1600" dirty="0" err="1"/>
              <a:t>tổ</a:t>
            </a:r>
            <a:r>
              <a:rPr lang="en-US" sz="1600" dirty="0"/>
              <a:t> </a:t>
            </a:r>
            <a:r>
              <a:rPr lang="en-US" sz="1600" dirty="0" err="1"/>
              <a:t>chức</a:t>
            </a:r>
            <a:r>
              <a:rPr lang="en-US" sz="1600" dirty="0"/>
              <a:t> </a:t>
            </a:r>
            <a:r>
              <a:rPr lang="en-US" sz="1600" dirty="0" err="1"/>
              <a:t>Hội</a:t>
            </a:r>
            <a:r>
              <a:rPr lang="en-US" sz="1600" dirty="0"/>
              <a:t> </a:t>
            </a:r>
            <a:r>
              <a:rPr lang="en-US" sz="1600" dirty="0" err="1"/>
              <a:t>thực</a:t>
            </a:r>
            <a:r>
              <a:rPr lang="en-US" sz="1600" dirty="0"/>
              <a:t> </a:t>
            </a:r>
            <a:r>
              <a:rPr lang="en-US" sz="1600" dirty="0" err="1"/>
              <a:t>sự</a:t>
            </a:r>
            <a:r>
              <a:rPr lang="en-US" sz="1600" dirty="0"/>
              <a:t> </a:t>
            </a:r>
            <a:r>
              <a:rPr lang="en-US" sz="1600" dirty="0" err="1"/>
              <a:t>vững</a:t>
            </a:r>
            <a:r>
              <a:rPr lang="en-US" sz="1600" dirty="0"/>
              <a:t> </a:t>
            </a:r>
            <a:r>
              <a:rPr lang="en-US" sz="1600" dirty="0" err="1"/>
              <a:t>mạnh</a:t>
            </a:r>
            <a:r>
              <a:rPr lang="en-US" sz="1600" dirty="0"/>
              <a:t> </a:t>
            </a:r>
            <a:r>
              <a:rPr lang="en-US" sz="1600" dirty="0" err="1"/>
              <a:t>đi</a:t>
            </a:r>
            <a:r>
              <a:rPr lang="en-US" sz="1600" dirty="0"/>
              <a:t> </a:t>
            </a:r>
            <a:r>
              <a:rPr lang="en-US" sz="1600" dirty="0" err="1"/>
              <a:t>đôi</a:t>
            </a:r>
            <a:r>
              <a:rPr lang="en-US" sz="1600" dirty="0"/>
              <a:t> </a:t>
            </a:r>
            <a:r>
              <a:rPr lang="en-US" sz="1600" dirty="0" err="1"/>
              <a:t>với</a:t>
            </a:r>
            <a:r>
              <a:rPr lang="en-US" sz="1600" dirty="0"/>
              <a:t> </a:t>
            </a:r>
            <a:r>
              <a:rPr lang="en-US" sz="1600" dirty="0" err="1"/>
              <a:t>việc</a:t>
            </a:r>
            <a:r>
              <a:rPr lang="en-US" sz="1600" dirty="0"/>
              <a:t> </a:t>
            </a:r>
            <a:r>
              <a:rPr lang="en-US" sz="1600" dirty="0" err="1"/>
              <a:t>tạo</a:t>
            </a:r>
            <a:r>
              <a:rPr lang="en-US" sz="1600" dirty="0"/>
              <a:t> ra </a:t>
            </a:r>
            <a:r>
              <a:rPr lang="en-US" sz="1600" dirty="0" err="1"/>
              <a:t>môi</a:t>
            </a:r>
            <a:r>
              <a:rPr lang="en-US" sz="1600" dirty="0"/>
              <a:t> </a:t>
            </a:r>
            <a:r>
              <a:rPr lang="en-US" sz="1600" dirty="0" err="1"/>
              <a:t>trường</a:t>
            </a:r>
            <a:r>
              <a:rPr lang="en-US" sz="1600" dirty="0"/>
              <a:t> </a:t>
            </a:r>
            <a:r>
              <a:rPr lang="en-US" sz="1600" dirty="0" err="1"/>
              <a:t>văn</a:t>
            </a:r>
            <a:r>
              <a:rPr lang="en-US" sz="1600" dirty="0"/>
              <a:t> </a:t>
            </a:r>
            <a:r>
              <a:rPr lang="en-US" sz="1600" dirty="0" err="1"/>
              <a:t>hóa</a:t>
            </a:r>
            <a:r>
              <a:rPr lang="en-US" sz="1600" dirty="0"/>
              <a:t> </a:t>
            </a:r>
            <a:r>
              <a:rPr lang="en-US" sz="1600" dirty="0" err="1"/>
              <a:t>lành</a:t>
            </a:r>
            <a:r>
              <a:rPr lang="en-US" sz="1600" dirty="0"/>
              <a:t> </a:t>
            </a:r>
            <a:r>
              <a:rPr lang="en-US" sz="1600" dirty="0" err="1"/>
              <a:t>mạnh</a:t>
            </a:r>
            <a:r>
              <a:rPr lang="en-US" sz="1600" dirty="0"/>
              <a:t> </a:t>
            </a:r>
            <a:r>
              <a:rPr lang="en-US" sz="1600" dirty="0" err="1"/>
              <a:t>để</a:t>
            </a:r>
            <a:r>
              <a:rPr lang="en-US" sz="1600" dirty="0"/>
              <a:t> </a:t>
            </a:r>
            <a:r>
              <a:rPr lang="en-US" sz="1600" dirty="0" err="1"/>
              <a:t>giáo</a:t>
            </a:r>
            <a:r>
              <a:rPr lang="en-US" sz="1600" dirty="0"/>
              <a:t> </a:t>
            </a:r>
            <a:r>
              <a:rPr lang="en-US" sz="1600" dirty="0" err="1"/>
              <a:t>dục</a:t>
            </a:r>
            <a:r>
              <a:rPr lang="en-US" sz="1600" dirty="0"/>
              <a:t> </a:t>
            </a:r>
            <a:r>
              <a:rPr lang="en-US" sz="1600" dirty="0" err="1"/>
              <a:t>thanh</a:t>
            </a:r>
            <a:r>
              <a:rPr lang="en-US" sz="1600" dirty="0"/>
              <a:t> </a:t>
            </a:r>
            <a:r>
              <a:rPr lang="en-US" sz="1600" dirty="0" err="1"/>
              <a:t>niên</a:t>
            </a:r>
            <a:r>
              <a:rPr lang="en-US" sz="1600" dirty="0"/>
              <a:t>.</a:t>
            </a:r>
            <a:endParaRPr lang="en-VN" sz="1600" dirty="0"/>
          </a:p>
          <a:p>
            <a:pPr lvl="0"/>
            <a:r>
              <a:rPr lang="en-US" sz="1600" dirty="0"/>
              <a:t>		- </a:t>
            </a:r>
            <a:r>
              <a:rPr lang="en-US" sz="1600" dirty="0" err="1"/>
              <a:t>Tăng</a:t>
            </a:r>
            <a:r>
              <a:rPr lang="en-US" sz="1600" dirty="0"/>
              <a:t> </a:t>
            </a:r>
            <a:r>
              <a:rPr lang="en-US" sz="1600" dirty="0" err="1"/>
              <a:t>cường</a:t>
            </a:r>
            <a:r>
              <a:rPr lang="en-US" sz="1600" dirty="0"/>
              <a:t> </a:t>
            </a:r>
            <a:r>
              <a:rPr lang="en-US" sz="1600" dirty="0" err="1"/>
              <a:t>sự</a:t>
            </a:r>
            <a:r>
              <a:rPr lang="en-US" sz="1600" dirty="0"/>
              <a:t> </a:t>
            </a:r>
            <a:r>
              <a:rPr lang="en-US" sz="1600" dirty="0" err="1"/>
              <a:t>lãnh</a:t>
            </a:r>
            <a:r>
              <a:rPr lang="en-US" sz="1600" dirty="0"/>
              <a:t> </a:t>
            </a:r>
            <a:r>
              <a:rPr lang="en-US" sz="1600" dirty="0" err="1"/>
              <a:t>đạo</a:t>
            </a:r>
            <a:r>
              <a:rPr lang="en-US" sz="1600" dirty="0"/>
              <a:t> </a:t>
            </a:r>
            <a:r>
              <a:rPr lang="en-US" sz="1600" dirty="0" err="1"/>
              <a:t>của</a:t>
            </a:r>
            <a:r>
              <a:rPr lang="en-US" sz="1600" dirty="0"/>
              <a:t> </a:t>
            </a:r>
            <a:r>
              <a:rPr lang="en-US" sz="1600" dirty="0" err="1"/>
              <a:t>Đảng</a:t>
            </a:r>
            <a:r>
              <a:rPr lang="en-US" sz="1600" dirty="0"/>
              <a:t>, </a:t>
            </a:r>
            <a:r>
              <a:rPr lang="en-US" sz="1600" dirty="0" err="1"/>
              <a:t>quản</a:t>
            </a:r>
            <a:r>
              <a:rPr lang="en-US" sz="1600" dirty="0"/>
              <a:t> </a:t>
            </a:r>
            <a:r>
              <a:rPr lang="en-US" sz="1600" dirty="0" err="1"/>
              <a:t>lí</a:t>
            </a:r>
            <a:r>
              <a:rPr lang="en-US" sz="1600" dirty="0"/>
              <a:t> </a:t>
            </a:r>
            <a:r>
              <a:rPr lang="en-US" sz="1600" dirty="0" err="1"/>
              <a:t>của</a:t>
            </a:r>
            <a:r>
              <a:rPr lang="en-US" sz="1600" dirty="0"/>
              <a:t> </a:t>
            </a:r>
            <a:r>
              <a:rPr lang="en-US" sz="1600" dirty="0" err="1"/>
              <a:t>Nhà</a:t>
            </a:r>
            <a:r>
              <a:rPr lang="en-US" sz="1600" dirty="0"/>
              <a:t> </a:t>
            </a:r>
            <a:r>
              <a:rPr lang="en-US" sz="1600" dirty="0" err="1"/>
              <a:t>nước</a:t>
            </a:r>
            <a:r>
              <a:rPr lang="en-US" sz="1600" dirty="0"/>
              <a:t> </a:t>
            </a:r>
            <a:r>
              <a:rPr lang="en-US" sz="1600" dirty="0" err="1"/>
              <a:t>đối</a:t>
            </a:r>
            <a:r>
              <a:rPr lang="en-US" sz="1600" dirty="0"/>
              <a:t> </a:t>
            </a:r>
            <a:r>
              <a:rPr lang="en-US" sz="1600" dirty="0" err="1"/>
              <a:t>với</a:t>
            </a:r>
            <a:r>
              <a:rPr lang="en-US" sz="1600" dirty="0"/>
              <a:t> </a:t>
            </a:r>
            <a:r>
              <a:rPr lang="en-US" sz="1600" dirty="0" err="1"/>
              <a:t>công</a:t>
            </a:r>
            <a:r>
              <a:rPr lang="en-US" sz="1600" dirty="0"/>
              <a:t> </a:t>
            </a:r>
            <a:r>
              <a:rPr lang="en-US" sz="1600" dirty="0" err="1"/>
              <a:t>tác</a:t>
            </a:r>
            <a:r>
              <a:rPr lang="en-US" sz="1600" dirty="0"/>
              <a:t> </a:t>
            </a:r>
            <a:r>
              <a:rPr lang="en-US" sz="1600" dirty="0" err="1"/>
              <a:t>qunr</a:t>
            </a:r>
            <a:r>
              <a:rPr lang="en-US" sz="1600" dirty="0"/>
              <a:t> </a:t>
            </a:r>
            <a:r>
              <a:rPr lang="en-US" sz="1600" dirty="0" err="1"/>
              <a:t>lí</a:t>
            </a:r>
            <a:r>
              <a:rPr lang="en-US" sz="1600" dirty="0"/>
              <a:t> </a:t>
            </a:r>
            <a:r>
              <a:rPr lang="en-US" sz="1600" dirty="0" err="1"/>
              <a:t>giáo</a:t>
            </a:r>
            <a:r>
              <a:rPr lang="en-US" sz="1600" dirty="0"/>
              <a:t> </a:t>
            </a:r>
            <a:r>
              <a:rPr lang="en-US" sz="1600" dirty="0" err="1"/>
              <a:t>dục</a:t>
            </a:r>
            <a:r>
              <a:rPr lang="en-US" sz="1600" dirty="0"/>
              <a:t> </a:t>
            </a:r>
            <a:r>
              <a:rPr lang="en-US" sz="1600" dirty="0" err="1"/>
              <a:t>thanh</a:t>
            </a:r>
            <a:r>
              <a:rPr lang="en-US" sz="1600" dirty="0"/>
              <a:t> </a:t>
            </a:r>
            <a:r>
              <a:rPr lang="en-US" sz="1600" dirty="0" err="1"/>
              <a:t>niên</a:t>
            </a:r>
            <a:r>
              <a:rPr lang="en-US" sz="1600" dirty="0"/>
              <a:t> </a:t>
            </a:r>
            <a:r>
              <a:rPr lang="en-US" sz="1600" dirty="0" err="1"/>
              <a:t>và</a:t>
            </a:r>
            <a:r>
              <a:rPr lang="en-US" sz="1600" dirty="0"/>
              <a:t> </a:t>
            </a:r>
            <a:r>
              <a:rPr lang="en-US" sz="1600" dirty="0" err="1"/>
              <a:t>có</a:t>
            </a:r>
            <a:r>
              <a:rPr lang="en-US" sz="1600" dirty="0"/>
              <a:t> </a:t>
            </a:r>
            <a:r>
              <a:rPr lang="en-US" sz="1600" dirty="0" err="1"/>
              <a:t>chính</a:t>
            </a:r>
            <a:r>
              <a:rPr lang="en-US" sz="1600" dirty="0"/>
              <a:t> </a:t>
            </a:r>
            <a:r>
              <a:rPr lang="en-US" sz="1600" dirty="0" err="1"/>
              <a:t>sách</a:t>
            </a:r>
            <a:r>
              <a:rPr lang="en-US" sz="1600" dirty="0"/>
              <a:t> </a:t>
            </a:r>
            <a:r>
              <a:rPr lang="en-US" sz="1600" dirty="0" err="1"/>
              <a:t>giáo</a:t>
            </a:r>
            <a:r>
              <a:rPr lang="en-US" sz="1600" dirty="0"/>
              <a:t> </a:t>
            </a:r>
            <a:r>
              <a:rPr lang="en-US" sz="1600" dirty="0" err="1"/>
              <a:t>dục</a:t>
            </a:r>
            <a:r>
              <a:rPr lang="en-US" sz="1600" dirty="0"/>
              <a:t> </a:t>
            </a:r>
            <a:r>
              <a:rPr lang="en-US" sz="1600" dirty="0" err="1"/>
              <a:t>đúng</a:t>
            </a:r>
            <a:r>
              <a:rPr lang="en-US" sz="1600" dirty="0"/>
              <a:t> </a:t>
            </a:r>
            <a:r>
              <a:rPr lang="en-US" sz="1600" dirty="0" err="1"/>
              <a:t>đắn</a:t>
            </a:r>
            <a:r>
              <a:rPr lang="en-US" sz="1600" dirty="0"/>
              <a:t> </a:t>
            </a:r>
            <a:r>
              <a:rPr lang="en-US" sz="1600" dirty="0" err="1"/>
              <a:t>với</a:t>
            </a:r>
            <a:r>
              <a:rPr lang="en-US" sz="1600" dirty="0"/>
              <a:t> </a:t>
            </a:r>
            <a:r>
              <a:rPr lang="en-US" sz="1600" dirty="0" err="1"/>
              <a:t>sự</a:t>
            </a:r>
            <a:r>
              <a:rPr lang="en-US" sz="1600" dirty="0"/>
              <a:t> </a:t>
            </a:r>
            <a:r>
              <a:rPr lang="en-US" sz="1600" dirty="0" err="1"/>
              <a:t>nghiệp</a:t>
            </a:r>
            <a:r>
              <a:rPr lang="en-US" sz="1600" dirty="0"/>
              <a:t> “</a:t>
            </a:r>
            <a:r>
              <a:rPr lang="en-US" sz="1600" dirty="0" err="1"/>
              <a:t>trồng</a:t>
            </a:r>
            <a:r>
              <a:rPr lang="en-US" sz="1600" dirty="0"/>
              <a:t> </a:t>
            </a:r>
            <a:r>
              <a:rPr lang="en-US" sz="1600" dirty="0" err="1"/>
              <a:t>người</a:t>
            </a:r>
            <a:r>
              <a:rPr lang="en-US" sz="1600" dirty="0"/>
              <a:t>” </a:t>
            </a:r>
            <a:r>
              <a:rPr lang="en-US" sz="1600" dirty="0" err="1"/>
              <a:t>theo</a:t>
            </a:r>
            <a:r>
              <a:rPr lang="en-US" sz="1600" dirty="0"/>
              <a:t> </a:t>
            </a:r>
            <a:r>
              <a:rPr lang="en-US" sz="1600" dirty="0" err="1"/>
              <a:t>tư</a:t>
            </a:r>
            <a:r>
              <a:rPr lang="en-US" sz="1600" dirty="0"/>
              <a:t> </a:t>
            </a:r>
            <a:r>
              <a:rPr lang="en-US" sz="1600" dirty="0" err="1"/>
              <a:t>tưởng</a:t>
            </a:r>
            <a:r>
              <a:rPr lang="en-US" sz="1600" dirty="0"/>
              <a:t> </a:t>
            </a:r>
            <a:r>
              <a:rPr lang="en-US" sz="1600" dirty="0" err="1"/>
              <a:t>Hồ</a:t>
            </a:r>
            <a:r>
              <a:rPr lang="en-US" sz="1600" dirty="0"/>
              <a:t> </a:t>
            </a:r>
            <a:r>
              <a:rPr lang="en-US" sz="1600" dirty="0" err="1"/>
              <a:t>Chí</a:t>
            </a:r>
            <a:r>
              <a:rPr lang="en-US" sz="1600" dirty="0"/>
              <a:t> Minh.</a:t>
            </a:r>
            <a:endParaRPr lang="en-VN" sz="1600" dirty="0"/>
          </a:p>
          <a:p>
            <a:pPr marL="0" lvl="0" indent="0" rtl="0">
              <a:spcBef>
                <a:spcPts val="0"/>
              </a:spcBef>
              <a:spcAft>
                <a:spcPts val="1600"/>
              </a:spcAft>
              <a:buNone/>
            </a:pPr>
            <a:endParaRPr sz="1600" dirty="0"/>
          </a:p>
        </p:txBody>
      </p:sp>
      <p:sp>
        <p:nvSpPr>
          <p:cNvPr id="923" name="Google Shape;923;p61"/>
          <p:cNvSpPr txBox="1">
            <a:spLocks noGrp="1"/>
          </p:cNvSpPr>
          <p:nvPr>
            <p:ph type="title" idx="2"/>
          </p:nvPr>
        </p:nvSpPr>
        <p:spPr>
          <a:xfrm>
            <a:off x="714125" y="570900"/>
            <a:ext cx="5384400" cy="761700"/>
          </a:xfrm>
          <a:prstGeom prst="rect">
            <a:avLst/>
          </a:prstGeom>
        </p:spPr>
        <p:txBody>
          <a:bodyPr spcFirstLastPara="1" wrap="square" lIns="91425" tIns="91425" rIns="91425" bIns="91425" anchor="ctr" anchorCtr="0">
            <a:noAutofit/>
          </a:bodyPr>
          <a:lstStyle/>
          <a:p>
            <a:r>
              <a:rPr lang="en-US" i="1" dirty="0"/>
              <a:t>4. </a:t>
            </a:r>
            <a:r>
              <a:rPr lang="en-US" i="1" dirty="0" err="1"/>
              <a:t>Giải</a:t>
            </a:r>
            <a:r>
              <a:rPr lang="en-US" i="1" dirty="0"/>
              <a:t> </a:t>
            </a:r>
            <a:r>
              <a:rPr lang="en-US" i="1" dirty="0" err="1"/>
              <a:t>pháp</a:t>
            </a:r>
            <a:r>
              <a:rPr lang="en-US" i="1" dirty="0"/>
              <a:t>:</a:t>
            </a:r>
            <a:endParaRPr lang="en-V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22"/>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118343E-DE21-2640-88B1-A32D92F34BC5}"/>
              </a:ext>
            </a:extLst>
          </p:cNvPr>
          <p:cNvGraphicFramePr/>
          <p:nvPr>
            <p:extLst>
              <p:ext uri="{D42A27DB-BD31-4B8C-83A1-F6EECF244321}">
                <p14:modId xmlns:p14="http://schemas.microsoft.com/office/powerpoint/2010/main" val="497522932"/>
              </p:ext>
            </p:extLst>
          </p:nvPr>
        </p:nvGraphicFramePr>
        <p:xfrm>
          <a:off x="760491" y="679010"/>
          <a:ext cx="7623018" cy="41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C8257AC-10A2-4A4D-BCFF-054F9B131B1F}"/>
              </a:ext>
            </a:extLst>
          </p:cNvPr>
          <p:cNvSpPr txBox="1"/>
          <p:nvPr/>
        </p:nvSpPr>
        <p:spPr>
          <a:xfrm>
            <a:off x="905347" y="273742"/>
            <a:ext cx="2725093" cy="369332"/>
          </a:xfrm>
          <a:prstGeom prst="rect">
            <a:avLst/>
          </a:prstGeom>
          <a:noFill/>
        </p:spPr>
        <p:txBody>
          <a:bodyPr wrap="square" rtlCol="0">
            <a:spAutoFit/>
          </a:bodyPr>
          <a:lstStyle/>
          <a:p>
            <a:r>
              <a:rPr lang="en-VN" sz="1800" dirty="0"/>
              <a:t>=&gt; Khái quát nội dung: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9"/>
          <p:cNvSpPr txBox="1">
            <a:spLocks noGrp="1"/>
          </p:cNvSpPr>
          <p:nvPr>
            <p:ph type="title" idx="2"/>
          </p:nvPr>
        </p:nvSpPr>
        <p:spPr>
          <a:xfrm>
            <a:off x="714125" y="1643440"/>
            <a:ext cx="77157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4000" dirty="0"/>
              <a:t>II.</a:t>
            </a:r>
            <a:endParaRPr sz="4000" dirty="0"/>
          </a:p>
        </p:txBody>
      </p:sp>
      <p:sp>
        <p:nvSpPr>
          <p:cNvPr id="661" name="Google Shape;661;p49"/>
          <p:cNvSpPr txBox="1">
            <a:spLocks noGrp="1"/>
          </p:cNvSpPr>
          <p:nvPr>
            <p:ph type="title"/>
          </p:nvPr>
        </p:nvSpPr>
        <p:spPr>
          <a:xfrm>
            <a:off x="714125" y="2857325"/>
            <a:ext cx="3060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VAI TRÒ CỦA CON NGƯỜI</a:t>
            </a:r>
            <a:endParaRPr sz="3600" dirty="0"/>
          </a:p>
        </p:txBody>
      </p:sp>
      <p:grpSp>
        <p:nvGrpSpPr>
          <p:cNvPr id="663" name="Google Shape;663;p49"/>
          <p:cNvGrpSpPr/>
          <p:nvPr/>
        </p:nvGrpSpPr>
        <p:grpSpPr>
          <a:xfrm>
            <a:off x="4878574" y="969730"/>
            <a:ext cx="3915692" cy="3040604"/>
            <a:chOff x="9320475" y="1310750"/>
            <a:chExt cx="3915300" cy="3040300"/>
          </a:xfrm>
        </p:grpSpPr>
        <p:sp>
          <p:nvSpPr>
            <p:cNvPr id="664" name="Google Shape;664;p49"/>
            <p:cNvSpPr/>
            <p:nvPr/>
          </p:nvSpPr>
          <p:spPr>
            <a:xfrm>
              <a:off x="12920525" y="3408900"/>
              <a:ext cx="154325" cy="201850"/>
            </a:xfrm>
            <a:custGeom>
              <a:avLst/>
              <a:gdLst/>
              <a:ahLst/>
              <a:cxnLst/>
              <a:rect l="l" t="t" r="r" b="b"/>
              <a:pathLst>
                <a:path w="6173" h="8074" extrusionOk="0">
                  <a:moveTo>
                    <a:pt x="5939" y="1"/>
                  </a:moveTo>
                  <a:cubicBezTo>
                    <a:pt x="5772" y="34"/>
                    <a:pt x="1702" y="234"/>
                    <a:pt x="34" y="3270"/>
                  </a:cubicBezTo>
                  <a:cubicBezTo>
                    <a:pt x="1" y="3337"/>
                    <a:pt x="1" y="3403"/>
                    <a:pt x="1" y="3470"/>
                  </a:cubicBezTo>
                  <a:cubicBezTo>
                    <a:pt x="2002" y="7873"/>
                    <a:pt x="5538" y="8073"/>
                    <a:pt x="5705" y="8073"/>
                  </a:cubicBezTo>
                  <a:cubicBezTo>
                    <a:pt x="5805" y="8073"/>
                    <a:pt x="5905" y="8007"/>
                    <a:pt x="5905" y="7873"/>
                  </a:cubicBezTo>
                  <a:cubicBezTo>
                    <a:pt x="5905" y="7773"/>
                    <a:pt x="5838" y="7673"/>
                    <a:pt x="5705" y="7673"/>
                  </a:cubicBezTo>
                  <a:cubicBezTo>
                    <a:pt x="5672" y="7673"/>
                    <a:pt x="2336" y="7473"/>
                    <a:pt x="435" y="3370"/>
                  </a:cubicBezTo>
                  <a:cubicBezTo>
                    <a:pt x="2036" y="635"/>
                    <a:pt x="5939" y="435"/>
                    <a:pt x="5972" y="435"/>
                  </a:cubicBezTo>
                  <a:cubicBezTo>
                    <a:pt x="6072" y="435"/>
                    <a:pt x="6172" y="334"/>
                    <a:pt x="6172" y="201"/>
                  </a:cubicBezTo>
                  <a:cubicBezTo>
                    <a:pt x="6172" y="101"/>
                    <a:pt x="6072" y="1"/>
                    <a:pt x="5939" y="1"/>
                  </a:cubicBezTo>
                  <a:close/>
                </a:path>
              </a:pathLst>
            </a:custGeom>
            <a:solidFill>
              <a:srgbClr val="FFF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9372175" y="1486700"/>
              <a:ext cx="2951300" cy="2389225"/>
            </a:xfrm>
            <a:custGeom>
              <a:avLst/>
              <a:gdLst/>
              <a:ahLst/>
              <a:cxnLst/>
              <a:rect l="l" t="t" r="r" b="b"/>
              <a:pathLst>
                <a:path w="118052" h="95569" extrusionOk="0">
                  <a:moveTo>
                    <a:pt x="16179" y="1"/>
                  </a:moveTo>
                  <a:lnTo>
                    <a:pt x="0" y="71985"/>
                  </a:lnTo>
                  <a:lnTo>
                    <a:pt x="108211" y="95569"/>
                  </a:lnTo>
                  <a:lnTo>
                    <a:pt x="118051" y="22483"/>
                  </a:lnTo>
                  <a:lnTo>
                    <a:pt x="16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9346325" y="1336600"/>
              <a:ext cx="1742925" cy="2149050"/>
            </a:xfrm>
            <a:custGeom>
              <a:avLst/>
              <a:gdLst/>
              <a:ahLst/>
              <a:cxnLst/>
              <a:rect l="l" t="t" r="r" b="b"/>
              <a:pathLst>
                <a:path w="69717" h="85962" extrusionOk="0">
                  <a:moveTo>
                    <a:pt x="16479" y="0"/>
                  </a:moveTo>
                  <a:lnTo>
                    <a:pt x="0" y="74120"/>
                  </a:lnTo>
                  <a:lnTo>
                    <a:pt x="53238" y="85962"/>
                  </a:lnTo>
                  <a:lnTo>
                    <a:pt x="69717" y="11842"/>
                  </a:lnTo>
                  <a:lnTo>
                    <a:pt x="16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10677275" y="1631800"/>
              <a:ext cx="1742925" cy="2149075"/>
            </a:xfrm>
            <a:custGeom>
              <a:avLst/>
              <a:gdLst/>
              <a:ahLst/>
              <a:cxnLst/>
              <a:rect l="l" t="t" r="r" b="b"/>
              <a:pathLst>
                <a:path w="69717" h="85963" extrusionOk="0">
                  <a:moveTo>
                    <a:pt x="16445" y="1"/>
                  </a:moveTo>
                  <a:lnTo>
                    <a:pt x="0" y="74154"/>
                  </a:lnTo>
                  <a:lnTo>
                    <a:pt x="53238" y="85962"/>
                  </a:lnTo>
                  <a:lnTo>
                    <a:pt x="69717" y="11842"/>
                  </a:lnTo>
                  <a:lnTo>
                    <a:pt x="1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9"/>
            <p:cNvSpPr/>
            <p:nvPr/>
          </p:nvSpPr>
          <p:spPr>
            <a:xfrm>
              <a:off x="9691575" y="1310750"/>
              <a:ext cx="281050" cy="230175"/>
            </a:xfrm>
            <a:custGeom>
              <a:avLst/>
              <a:gdLst/>
              <a:ahLst/>
              <a:cxnLst/>
              <a:rect l="l" t="t" r="r" b="b"/>
              <a:pathLst>
                <a:path w="11242" h="9207" extrusionOk="0">
                  <a:moveTo>
                    <a:pt x="2035" y="0"/>
                  </a:moveTo>
                  <a:lnTo>
                    <a:pt x="0" y="9207"/>
                  </a:lnTo>
                  <a:lnTo>
                    <a:pt x="11241" y="2035"/>
                  </a:lnTo>
                  <a:lnTo>
                    <a:pt x="2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9"/>
            <p:cNvSpPr/>
            <p:nvPr/>
          </p:nvSpPr>
          <p:spPr>
            <a:xfrm>
              <a:off x="12215025" y="1859475"/>
              <a:ext cx="231025" cy="281875"/>
            </a:xfrm>
            <a:custGeom>
              <a:avLst/>
              <a:gdLst/>
              <a:ahLst/>
              <a:cxnLst/>
              <a:rect l="l" t="t" r="r" b="b"/>
              <a:pathLst>
                <a:path w="9241" h="11275" extrusionOk="0">
                  <a:moveTo>
                    <a:pt x="1" y="0"/>
                  </a:moveTo>
                  <a:lnTo>
                    <a:pt x="7173" y="11275"/>
                  </a:lnTo>
                  <a:lnTo>
                    <a:pt x="9241" y="2068"/>
                  </a:lnTo>
                  <a:lnTo>
                    <a:pt x="1" y="0"/>
                  </a:lnTo>
                  <a:close/>
                </a:path>
              </a:pathLst>
            </a:custGeom>
            <a:solidFill>
              <a:srgbClr val="FFD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9320475" y="2979425"/>
              <a:ext cx="230175" cy="281900"/>
            </a:xfrm>
            <a:custGeom>
              <a:avLst/>
              <a:gdLst/>
              <a:ahLst/>
              <a:cxnLst/>
              <a:rect l="l" t="t" r="r" b="b"/>
              <a:pathLst>
                <a:path w="9207" h="11276" extrusionOk="0">
                  <a:moveTo>
                    <a:pt x="2035" y="1"/>
                  </a:moveTo>
                  <a:lnTo>
                    <a:pt x="0" y="9208"/>
                  </a:lnTo>
                  <a:lnTo>
                    <a:pt x="9207" y="11276"/>
                  </a:lnTo>
                  <a:lnTo>
                    <a:pt x="2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11793900" y="3579875"/>
              <a:ext cx="281050" cy="230175"/>
            </a:xfrm>
            <a:custGeom>
              <a:avLst/>
              <a:gdLst/>
              <a:ahLst/>
              <a:cxnLst/>
              <a:rect l="l" t="t" r="r" b="b"/>
              <a:pathLst>
                <a:path w="11242" h="9207" extrusionOk="0">
                  <a:moveTo>
                    <a:pt x="11242" y="0"/>
                  </a:moveTo>
                  <a:lnTo>
                    <a:pt x="0" y="7172"/>
                  </a:lnTo>
                  <a:lnTo>
                    <a:pt x="9207" y="9207"/>
                  </a:lnTo>
                  <a:lnTo>
                    <a:pt x="11242" y="0"/>
                  </a:lnTo>
                  <a:close/>
                </a:path>
              </a:pathLst>
            </a:custGeom>
            <a:solidFill>
              <a:srgbClr val="FFD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10538825" y="1600950"/>
              <a:ext cx="683025" cy="1913900"/>
            </a:xfrm>
            <a:custGeom>
              <a:avLst/>
              <a:gdLst/>
              <a:ahLst/>
              <a:cxnLst/>
              <a:rect l="l" t="t" r="r" b="b"/>
              <a:pathLst>
                <a:path w="27321" h="76556" extrusionOk="0">
                  <a:moveTo>
                    <a:pt x="16446" y="0"/>
                  </a:moveTo>
                  <a:lnTo>
                    <a:pt x="1" y="74154"/>
                  </a:lnTo>
                  <a:lnTo>
                    <a:pt x="10875" y="76555"/>
                  </a:lnTo>
                  <a:lnTo>
                    <a:pt x="27320" y="2436"/>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10666425" y="1620125"/>
              <a:ext cx="1657050" cy="2062350"/>
            </a:xfrm>
            <a:custGeom>
              <a:avLst/>
              <a:gdLst/>
              <a:ahLst/>
              <a:cxnLst/>
              <a:rect l="l" t="t" r="r" b="b"/>
              <a:pathLst>
                <a:path w="66282" h="82494" extrusionOk="0">
                  <a:moveTo>
                    <a:pt x="24896" y="0"/>
                  </a:moveTo>
                  <a:cubicBezTo>
                    <a:pt x="21245" y="0"/>
                    <a:pt x="18241" y="805"/>
                    <a:pt x="16412" y="2803"/>
                  </a:cubicBezTo>
                  <a:lnTo>
                    <a:pt x="1135" y="71519"/>
                  </a:lnTo>
                  <a:cubicBezTo>
                    <a:pt x="1" y="76622"/>
                    <a:pt x="51037" y="82493"/>
                    <a:pt x="51037" y="82493"/>
                  </a:cubicBezTo>
                  <a:lnTo>
                    <a:pt x="66281" y="13811"/>
                  </a:lnTo>
                  <a:cubicBezTo>
                    <a:pt x="66281" y="13811"/>
                    <a:pt x="40025" y="0"/>
                    <a:pt x="24896" y="0"/>
                  </a:cubicBezTo>
                  <a:close/>
                </a:path>
              </a:pathLst>
            </a:custGeom>
            <a:solidFill>
              <a:srgbClr val="FFF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9453900" y="1424900"/>
              <a:ext cx="1622850" cy="2004250"/>
            </a:xfrm>
            <a:custGeom>
              <a:avLst/>
              <a:gdLst/>
              <a:ahLst/>
              <a:cxnLst/>
              <a:rect l="l" t="t" r="r" b="b"/>
              <a:pathLst>
                <a:path w="64914" h="80170" extrusionOk="0">
                  <a:moveTo>
                    <a:pt x="18851" y="1"/>
                  </a:moveTo>
                  <a:cubicBezTo>
                    <a:pt x="16595" y="1"/>
                    <a:pt x="15245" y="37"/>
                    <a:pt x="15245" y="37"/>
                  </a:cubicBezTo>
                  <a:lnTo>
                    <a:pt x="0" y="68687"/>
                  </a:lnTo>
                  <a:cubicBezTo>
                    <a:pt x="0" y="68687"/>
                    <a:pt x="34679" y="80170"/>
                    <a:pt x="46231" y="80170"/>
                  </a:cubicBezTo>
                  <a:cubicBezTo>
                    <a:pt x="47886" y="80170"/>
                    <a:pt x="49067" y="79934"/>
                    <a:pt x="49602" y="79394"/>
                  </a:cubicBezTo>
                  <a:lnTo>
                    <a:pt x="64913" y="10612"/>
                  </a:lnTo>
                  <a:cubicBezTo>
                    <a:pt x="61189" y="845"/>
                    <a:pt x="29647" y="1"/>
                    <a:pt x="18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9868350" y="1605800"/>
              <a:ext cx="390300" cy="363775"/>
            </a:xfrm>
            <a:custGeom>
              <a:avLst/>
              <a:gdLst/>
              <a:ahLst/>
              <a:cxnLst/>
              <a:rect l="l" t="t" r="r" b="b"/>
              <a:pathLst>
                <a:path w="15612" h="14551" extrusionOk="0">
                  <a:moveTo>
                    <a:pt x="3337" y="407"/>
                  </a:moveTo>
                  <a:lnTo>
                    <a:pt x="15145" y="807"/>
                  </a:lnTo>
                  <a:lnTo>
                    <a:pt x="12210" y="14117"/>
                  </a:lnTo>
                  <a:lnTo>
                    <a:pt x="468" y="13316"/>
                  </a:lnTo>
                  <a:lnTo>
                    <a:pt x="3337" y="407"/>
                  </a:lnTo>
                  <a:close/>
                  <a:moveTo>
                    <a:pt x="3120" y="0"/>
                  </a:moveTo>
                  <a:cubicBezTo>
                    <a:pt x="3019" y="0"/>
                    <a:pt x="2965" y="87"/>
                    <a:pt x="2936" y="173"/>
                  </a:cubicBezTo>
                  <a:lnTo>
                    <a:pt x="1" y="13450"/>
                  </a:lnTo>
                  <a:cubicBezTo>
                    <a:pt x="1" y="13516"/>
                    <a:pt x="1" y="13583"/>
                    <a:pt x="34" y="13616"/>
                  </a:cubicBezTo>
                  <a:cubicBezTo>
                    <a:pt x="68" y="13683"/>
                    <a:pt x="134" y="13683"/>
                    <a:pt x="201" y="13716"/>
                  </a:cubicBezTo>
                  <a:lnTo>
                    <a:pt x="12343" y="14550"/>
                  </a:lnTo>
                  <a:cubicBezTo>
                    <a:pt x="12443" y="14550"/>
                    <a:pt x="12543" y="14484"/>
                    <a:pt x="12543" y="14384"/>
                  </a:cubicBezTo>
                  <a:lnTo>
                    <a:pt x="15612" y="640"/>
                  </a:lnTo>
                  <a:cubicBezTo>
                    <a:pt x="15612" y="607"/>
                    <a:pt x="15612" y="540"/>
                    <a:pt x="15579" y="474"/>
                  </a:cubicBezTo>
                  <a:cubicBezTo>
                    <a:pt x="15512" y="440"/>
                    <a:pt x="15479" y="407"/>
                    <a:pt x="15412" y="407"/>
                  </a:cubicBezTo>
                  <a:lnTo>
                    <a:pt x="3170" y="7"/>
                  </a:lnTo>
                  <a:cubicBezTo>
                    <a:pt x="3152" y="2"/>
                    <a:pt x="3135" y="0"/>
                    <a:pt x="3120"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9849175" y="2025425"/>
              <a:ext cx="973225" cy="184325"/>
            </a:xfrm>
            <a:custGeom>
              <a:avLst/>
              <a:gdLst/>
              <a:ahLst/>
              <a:cxnLst/>
              <a:rect l="l" t="t" r="r" b="b"/>
              <a:pathLst>
                <a:path w="38929" h="7373" extrusionOk="0">
                  <a:moveTo>
                    <a:pt x="201" y="0"/>
                  </a:moveTo>
                  <a:cubicBezTo>
                    <a:pt x="67" y="0"/>
                    <a:pt x="1" y="100"/>
                    <a:pt x="1" y="200"/>
                  </a:cubicBezTo>
                  <a:cubicBezTo>
                    <a:pt x="1" y="334"/>
                    <a:pt x="67" y="401"/>
                    <a:pt x="201" y="434"/>
                  </a:cubicBezTo>
                  <a:cubicBezTo>
                    <a:pt x="468" y="434"/>
                    <a:pt x="26386" y="1168"/>
                    <a:pt x="38595" y="7372"/>
                  </a:cubicBezTo>
                  <a:lnTo>
                    <a:pt x="38695" y="7372"/>
                  </a:lnTo>
                  <a:cubicBezTo>
                    <a:pt x="38762" y="7372"/>
                    <a:pt x="38828" y="7339"/>
                    <a:pt x="38862" y="7272"/>
                  </a:cubicBezTo>
                  <a:cubicBezTo>
                    <a:pt x="38928" y="7172"/>
                    <a:pt x="38862" y="7039"/>
                    <a:pt x="38762" y="7005"/>
                  </a:cubicBezTo>
                  <a:cubicBezTo>
                    <a:pt x="26486" y="768"/>
                    <a:pt x="468" y="0"/>
                    <a:pt x="201"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9829175" y="2112975"/>
              <a:ext cx="973200" cy="184325"/>
            </a:xfrm>
            <a:custGeom>
              <a:avLst/>
              <a:gdLst/>
              <a:ahLst/>
              <a:cxnLst/>
              <a:rect l="l" t="t" r="r" b="b"/>
              <a:pathLst>
                <a:path w="38928" h="7373" extrusionOk="0">
                  <a:moveTo>
                    <a:pt x="234" y="1"/>
                  </a:moveTo>
                  <a:cubicBezTo>
                    <a:pt x="100" y="1"/>
                    <a:pt x="33" y="101"/>
                    <a:pt x="0" y="201"/>
                  </a:cubicBezTo>
                  <a:cubicBezTo>
                    <a:pt x="0" y="334"/>
                    <a:pt x="100" y="401"/>
                    <a:pt x="234" y="434"/>
                  </a:cubicBezTo>
                  <a:cubicBezTo>
                    <a:pt x="467" y="434"/>
                    <a:pt x="26419" y="1168"/>
                    <a:pt x="38594" y="7373"/>
                  </a:cubicBezTo>
                  <a:lnTo>
                    <a:pt x="38694" y="7373"/>
                  </a:lnTo>
                  <a:cubicBezTo>
                    <a:pt x="38761" y="7373"/>
                    <a:pt x="38861" y="7339"/>
                    <a:pt x="38894" y="7273"/>
                  </a:cubicBezTo>
                  <a:cubicBezTo>
                    <a:pt x="38928" y="7173"/>
                    <a:pt x="38894" y="7039"/>
                    <a:pt x="38794" y="7006"/>
                  </a:cubicBezTo>
                  <a:cubicBezTo>
                    <a:pt x="26519" y="768"/>
                    <a:pt x="500" y="1"/>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9809975" y="2200550"/>
              <a:ext cx="973225" cy="184325"/>
            </a:xfrm>
            <a:custGeom>
              <a:avLst/>
              <a:gdLst/>
              <a:ahLst/>
              <a:cxnLst/>
              <a:rect l="l" t="t" r="r" b="b"/>
              <a:pathLst>
                <a:path w="38929" h="7373" extrusionOk="0">
                  <a:moveTo>
                    <a:pt x="234" y="0"/>
                  </a:moveTo>
                  <a:cubicBezTo>
                    <a:pt x="101" y="0"/>
                    <a:pt x="1" y="100"/>
                    <a:pt x="1" y="200"/>
                  </a:cubicBezTo>
                  <a:cubicBezTo>
                    <a:pt x="1" y="334"/>
                    <a:pt x="101" y="401"/>
                    <a:pt x="201" y="434"/>
                  </a:cubicBezTo>
                  <a:cubicBezTo>
                    <a:pt x="468" y="434"/>
                    <a:pt x="26386" y="1168"/>
                    <a:pt x="38595" y="7372"/>
                  </a:cubicBezTo>
                  <a:lnTo>
                    <a:pt x="38695" y="7372"/>
                  </a:lnTo>
                  <a:cubicBezTo>
                    <a:pt x="38762" y="7372"/>
                    <a:pt x="38829" y="7339"/>
                    <a:pt x="38862" y="7272"/>
                  </a:cubicBezTo>
                  <a:cubicBezTo>
                    <a:pt x="38929" y="7172"/>
                    <a:pt x="38895" y="7039"/>
                    <a:pt x="38795" y="7005"/>
                  </a:cubicBezTo>
                  <a:cubicBezTo>
                    <a:pt x="26520" y="768"/>
                    <a:pt x="468" y="0"/>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a:off x="9790800" y="2288100"/>
              <a:ext cx="973225" cy="184325"/>
            </a:xfrm>
            <a:custGeom>
              <a:avLst/>
              <a:gdLst/>
              <a:ahLst/>
              <a:cxnLst/>
              <a:rect l="l" t="t" r="r" b="b"/>
              <a:pathLst>
                <a:path w="38929" h="7373" extrusionOk="0">
                  <a:moveTo>
                    <a:pt x="234" y="1"/>
                  </a:moveTo>
                  <a:cubicBezTo>
                    <a:pt x="101" y="1"/>
                    <a:pt x="1" y="68"/>
                    <a:pt x="1" y="201"/>
                  </a:cubicBezTo>
                  <a:cubicBezTo>
                    <a:pt x="1" y="301"/>
                    <a:pt x="67" y="401"/>
                    <a:pt x="201" y="434"/>
                  </a:cubicBezTo>
                  <a:cubicBezTo>
                    <a:pt x="468" y="434"/>
                    <a:pt x="26486" y="1969"/>
                    <a:pt x="38595" y="7373"/>
                  </a:cubicBezTo>
                  <a:lnTo>
                    <a:pt x="38695" y="7373"/>
                  </a:lnTo>
                  <a:cubicBezTo>
                    <a:pt x="38762" y="7373"/>
                    <a:pt x="38828" y="7339"/>
                    <a:pt x="38862" y="7273"/>
                  </a:cubicBezTo>
                  <a:cubicBezTo>
                    <a:pt x="38928" y="7173"/>
                    <a:pt x="38862" y="7039"/>
                    <a:pt x="38762" y="7006"/>
                  </a:cubicBezTo>
                  <a:cubicBezTo>
                    <a:pt x="26586" y="1535"/>
                    <a:pt x="468" y="34"/>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p:cNvSpPr/>
            <p:nvPr/>
          </p:nvSpPr>
          <p:spPr>
            <a:xfrm>
              <a:off x="9770800" y="2375675"/>
              <a:ext cx="973200" cy="184325"/>
            </a:xfrm>
            <a:custGeom>
              <a:avLst/>
              <a:gdLst/>
              <a:ahLst/>
              <a:cxnLst/>
              <a:rect l="l" t="t" r="r" b="b"/>
              <a:pathLst>
                <a:path w="38928" h="7373" extrusionOk="0">
                  <a:moveTo>
                    <a:pt x="234" y="0"/>
                  </a:moveTo>
                  <a:cubicBezTo>
                    <a:pt x="133" y="0"/>
                    <a:pt x="33" y="67"/>
                    <a:pt x="33" y="200"/>
                  </a:cubicBezTo>
                  <a:cubicBezTo>
                    <a:pt x="0" y="301"/>
                    <a:pt x="100" y="401"/>
                    <a:pt x="200" y="434"/>
                  </a:cubicBezTo>
                  <a:cubicBezTo>
                    <a:pt x="467" y="434"/>
                    <a:pt x="26719" y="2135"/>
                    <a:pt x="38628" y="7372"/>
                  </a:cubicBezTo>
                  <a:lnTo>
                    <a:pt x="38694" y="7372"/>
                  </a:lnTo>
                  <a:cubicBezTo>
                    <a:pt x="38794" y="7372"/>
                    <a:pt x="38861" y="7339"/>
                    <a:pt x="38894" y="7272"/>
                  </a:cubicBezTo>
                  <a:cubicBezTo>
                    <a:pt x="38928" y="7172"/>
                    <a:pt x="38894" y="7039"/>
                    <a:pt x="38794" y="6972"/>
                  </a:cubicBezTo>
                  <a:cubicBezTo>
                    <a:pt x="26819" y="1702"/>
                    <a:pt x="500" y="34"/>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9751600" y="2463225"/>
              <a:ext cx="973225" cy="184325"/>
            </a:xfrm>
            <a:custGeom>
              <a:avLst/>
              <a:gdLst/>
              <a:ahLst/>
              <a:cxnLst/>
              <a:rect l="l" t="t" r="r" b="b"/>
              <a:pathLst>
                <a:path w="38929" h="7373" extrusionOk="0">
                  <a:moveTo>
                    <a:pt x="234" y="1"/>
                  </a:moveTo>
                  <a:cubicBezTo>
                    <a:pt x="134" y="1"/>
                    <a:pt x="34" y="68"/>
                    <a:pt x="1" y="201"/>
                  </a:cubicBezTo>
                  <a:cubicBezTo>
                    <a:pt x="1" y="301"/>
                    <a:pt x="101" y="401"/>
                    <a:pt x="201" y="401"/>
                  </a:cubicBezTo>
                  <a:cubicBezTo>
                    <a:pt x="468" y="434"/>
                    <a:pt x="26119" y="2536"/>
                    <a:pt x="38628" y="7373"/>
                  </a:cubicBezTo>
                  <a:lnTo>
                    <a:pt x="38695" y="7373"/>
                  </a:lnTo>
                  <a:cubicBezTo>
                    <a:pt x="38762" y="7373"/>
                    <a:pt x="38862" y="7339"/>
                    <a:pt x="38895" y="7239"/>
                  </a:cubicBezTo>
                  <a:cubicBezTo>
                    <a:pt x="38929" y="7139"/>
                    <a:pt x="38895" y="7039"/>
                    <a:pt x="38762" y="6972"/>
                  </a:cubicBezTo>
                  <a:cubicBezTo>
                    <a:pt x="26186" y="2102"/>
                    <a:pt x="501" y="34"/>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9732425" y="2550800"/>
              <a:ext cx="973225" cy="184325"/>
            </a:xfrm>
            <a:custGeom>
              <a:avLst/>
              <a:gdLst/>
              <a:ahLst/>
              <a:cxnLst/>
              <a:rect l="l" t="t" r="r" b="b"/>
              <a:pathLst>
                <a:path w="38929" h="7373" extrusionOk="0">
                  <a:moveTo>
                    <a:pt x="234" y="0"/>
                  </a:moveTo>
                  <a:cubicBezTo>
                    <a:pt x="101" y="0"/>
                    <a:pt x="1" y="67"/>
                    <a:pt x="1" y="167"/>
                  </a:cubicBezTo>
                  <a:cubicBezTo>
                    <a:pt x="1" y="301"/>
                    <a:pt x="67" y="401"/>
                    <a:pt x="167" y="401"/>
                  </a:cubicBezTo>
                  <a:cubicBezTo>
                    <a:pt x="434" y="434"/>
                    <a:pt x="26286" y="3469"/>
                    <a:pt x="38628" y="7372"/>
                  </a:cubicBezTo>
                  <a:lnTo>
                    <a:pt x="38695" y="7372"/>
                  </a:lnTo>
                  <a:cubicBezTo>
                    <a:pt x="38762" y="7372"/>
                    <a:pt x="38862" y="7339"/>
                    <a:pt x="38895" y="7239"/>
                  </a:cubicBezTo>
                  <a:cubicBezTo>
                    <a:pt x="38928" y="7139"/>
                    <a:pt x="38862" y="7005"/>
                    <a:pt x="38762" y="6972"/>
                  </a:cubicBezTo>
                  <a:cubicBezTo>
                    <a:pt x="26353" y="3069"/>
                    <a:pt x="501" y="34"/>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9712425" y="2638200"/>
              <a:ext cx="973200" cy="184475"/>
            </a:xfrm>
            <a:custGeom>
              <a:avLst/>
              <a:gdLst/>
              <a:ahLst/>
              <a:cxnLst/>
              <a:rect l="l" t="t" r="r" b="b"/>
              <a:pathLst>
                <a:path w="38928" h="7379" extrusionOk="0">
                  <a:moveTo>
                    <a:pt x="215" y="0"/>
                  </a:moveTo>
                  <a:cubicBezTo>
                    <a:pt x="108" y="0"/>
                    <a:pt x="33" y="87"/>
                    <a:pt x="33" y="174"/>
                  </a:cubicBezTo>
                  <a:cubicBezTo>
                    <a:pt x="0" y="307"/>
                    <a:pt x="100" y="407"/>
                    <a:pt x="200" y="407"/>
                  </a:cubicBezTo>
                  <a:cubicBezTo>
                    <a:pt x="467" y="440"/>
                    <a:pt x="25818" y="3876"/>
                    <a:pt x="38661" y="7379"/>
                  </a:cubicBezTo>
                  <a:lnTo>
                    <a:pt x="38694" y="7379"/>
                  </a:lnTo>
                  <a:cubicBezTo>
                    <a:pt x="38794" y="7379"/>
                    <a:pt x="38894" y="7312"/>
                    <a:pt x="38894" y="7245"/>
                  </a:cubicBezTo>
                  <a:cubicBezTo>
                    <a:pt x="38928" y="7112"/>
                    <a:pt x="38861" y="7012"/>
                    <a:pt x="38761" y="6979"/>
                  </a:cubicBezTo>
                  <a:cubicBezTo>
                    <a:pt x="25919" y="3476"/>
                    <a:pt x="500" y="40"/>
                    <a:pt x="267" y="7"/>
                  </a:cubicBezTo>
                  <a:cubicBezTo>
                    <a:pt x="249" y="2"/>
                    <a:pt x="232" y="0"/>
                    <a:pt x="215"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9693225" y="2725975"/>
              <a:ext cx="973225" cy="184275"/>
            </a:xfrm>
            <a:custGeom>
              <a:avLst/>
              <a:gdLst/>
              <a:ahLst/>
              <a:cxnLst/>
              <a:rect l="l" t="t" r="r" b="b"/>
              <a:pathLst>
                <a:path w="38929" h="7371" extrusionOk="0">
                  <a:moveTo>
                    <a:pt x="317" y="1"/>
                  </a:moveTo>
                  <a:cubicBezTo>
                    <a:pt x="178" y="1"/>
                    <a:pt x="93" y="11"/>
                    <a:pt x="68" y="32"/>
                  </a:cubicBezTo>
                  <a:cubicBezTo>
                    <a:pt x="34" y="98"/>
                    <a:pt x="1" y="165"/>
                    <a:pt x="1" y="232"/>
                  </a:cubicBezTo>
                  <a:cubicBezTo>
                    <a:pt x="30" y="319"/>
                    <a:pt x="109" y="405"/>
                    <a:pt x="216" y="405"/>
                  </a:cubicBezTo>
                  <a:cubicBezTo>
                    <a:pt x="233" y="405"/>
                    <a:pt x="250" y="403"/>
                    <a:pt x="268" y="399"/>
                  </a:cubicBezTo>
                  <a:lnTo>
                    <a:pt x="301" y="399"/>
                  </a:lnTo>
                  <a:cubicBezTo>
                    <a:pt x="313" y="398"/>
                    <a:pt x="326" y="398"/>
                    <a:pt x="341" y="398"/>
                  </a:cubicBezTo>
                  <a:cubicBezTo>
                    <a:pt x="2035" y="398"/>
                    <a:pt x="26098" y="4064"/>
                    <a:pt x="38628" y="7370"/>
                  </a:cubicBezTo>
                  <a:lnTo>
                    <a:pt x="38695" y="7370"/>
                  </a:lnTo>
                  <a:cubicBezTo>
                    <a:pt x="38795" y="7370"/>
                    <a:pt x="38862" y="7304"/>
                    <a:pt x="38895" y="7237"/>
                  </a:cubicBezTo>
                  <a:cubicBezTo>
                    <a:pt x="38929" y="7103"/>
                    <a:pt x="38862" y="7003"/>
                    <a:pt x="38762" y="6970"/>
                  </a:cubicBezTo>
                  <a:cubicBezTo>
                    <a:pt x="27455" y="3984"/>
                    <a:pt x="3083" y="1"/>
                    <a:pt x="317"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9673225" y="2813325"/>
              <a:ext cx="969050" cy="205325"/>
            </a:xfrm>
            <a:custGeom>
              <a:avLst/>
              <a:gdLst/>
              <a:ahLst/>
              <a:cxnLst/>
              <a:rect l="l" t="t" r="r" b="b"/>
              <a:pathLst>
                <a:path w="38762" h="8213" extrusionOk="0">
                  <a:moveTo>
                    <a:pt x="227" y="0"/>
                  </a:moveTo>
                  <a:cubicBezTo>
                    <a:pt x="141" y="0"/>
                    <a:pt x="62" y="87"/>
                    <a:pt x="34" y="174"/>
                  </a:cubicBezTo>
                  <a:cubicBezTo>
                    <a:pt x="0" y="274"/>
                    <a:pt x="100" y="407"/>
                    <a:pt x="200" y="407"/>
                  </a:cubicBezTo>
                  <a:cubicBezTo>
                    <a:pt x="434" y="474"/>
                    <a:pt x="24584" y="4777"/>
                    <a:pt x="38494" y="8213"/>
                  </a:cubicBezTo>
                  <a:lnTo>
                    <a:pt x="38528" y="8213"/>
                  </a:lnTo>
                  <a:cubicBezTo>
                    <a:pt x="38628" y="8213"/>
                    <a:pt x="38728" y="8146"/>
                    <a:pt x="38728" y="8046"/>
                  </a:cubicBezTo>
                  <a:cubicBezTo>
                    <a:pt x="38761" y="7946"/>
                    <a:pt x="38695" y="7812"/>
                    <a:pt x="38594" y="7779"/>
                  </a:cubicBezTo>
                  <a:cubicBezTo>
                    <a:pt x="24685" y="4377"/>
                    <a:pt x="534" y="40"/>
                    <a:pt x="267" y="7"/>
                  </a:cubicBezTo>
                  <a:cubicBezTo>
                    <a:pt x="254" y="2"/>
                    <a:pt x="240" y="0"/>
                    <a:pt x="227"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9654050" y="2900825"/>
              <a:ext cx="964025" cy="225400"/>
            </a:xfrm>
            <a:custGeom>
              <a:avLst/>
              <a:gdLst/>
              <a:ahLst/>
              <a:cxnLst/>
              <a:rect l="l" t="t" r="r" b="b"/>
              <a:pathLst>
                <a:path w="38561" h="9016" extrusionOk="0">
                  <a:moveTo>
                    <a:pt x="216" y="1"/>
                  </a:moveTo>
                  <a:cubicBezTo>
                    <a:pt x="134" y="1"/>
                    <a:pt x="61" y="66"/>
                    <a:pt x="33" y="176"/>
                  </a:cubicBezTo>
                  <a:cubicBezTo>
                    <a:pt x="0" y="276"/>
                    <a:pt x="67" y="376"/>
                    <a:pt x="200" y="410"/>
                  </a:cubicBezTo>
                  <a:cubicBezTo>
                    <a:pt x="434" y="476"/>
                    <a:pt x="23950" y="5814"/>
                    <a:pt x="38294" y="9016"/>
                  </a:cubicBezTo>
                  <a:lnTo>
                    <a:pt x="38361" y="9016"/>
                  </a:lnTo>
                  <a:cubicBezTo>
                    <a:pt x="38427" y="9016"/>
                    <a:pt x="38528" y="8949"/>
                    <a:pt x="38561" y="8849"/>
                  </a:cubicBezTo>
                  <a:cubicBezTo>
                    <a:pt x="38561" y="8749"/>
                    <a:pt x="38494" y="8616"/>
                    <a:pt x="38394" y="8616"/>
                  </a:cubicBezTo>
                  <a:cubicBezTo>
                    <a:pt x="24051" y="5413"/>
                    <a:pt x="500" y="76"/>
                    <a:pt x="267" y="9"/>
                  </a:cubicBezTo>
                  <a:cubicBezTo>
                    <a:pt x="250" y="4"/>
                    <a:pt x="233" y="1"/>
                    <a:pt x="216"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9634850" y="2988400"/>
              <a:ext cx="961550" cy="235400"/>
            </a:xfrm>
            <a:custGeom>
              <a:avLst/>
              <a:gdLst/>
              <a:ahLst/>
              <a:cxnLst/>
              <a:rect l="l" t="t" r="r" b="b"/>
              <a:pathLst>
                <a:path w="38462" h="9416" extrusionOk="0">
                  <a:moveTo>
                    <a:pt x="215" y="0"/>
                  </a:moveTo>
                  <a:cubicBezTo>
                    <a:pt x="134" y="0"/>
                    <a:pt x="62" y="60"/>
                    <a:pt x="34" y="142"/>
                  </a:cubicBezTo>
                  <a:cubicBezTo>
                    <a:pt x="1" y="276"/>
                    <a:pt x="68" y="376"/>
                    <a:pt x="168" y="409"/>
                  </a:cubicBezTo>
                  <a:cubicBezTo>
                    <a:pt x="401" y="476"/>
                    <a:pt x="24652" y="7414"/>
                    <a:pt x="38228" y="9416"/>
                  </a:cubicBezTo>
                  <a:lnTo>
                    <a:pt x="38261" y="9416"/>
                  </a:lnTo>
                  <a:cubicBezTo>
                    <a:pt x="38362" y="9416"/>
                    <a:pt x="38428" y="9349"/>
                    <a:pt x="38462" y="9249"/>
                  </a:cubicBezTo>
                  <a:cubicBezTo>
                    <a:pt x="38462" y="9115"/>
                    <a:pt x="38395" y="9015"/>
                    <a:pt x="38261" y="9015"/>
                  </a:cubicBezTo>
                  <a:cubicBezTo>
                    <a:pt x="24718" y="7014"/>
                    <a:pt x="535" y="76"/>
                    <a:pt x="268" y="9"/>
                  </a:cubicBezTo>
                  <a:cubicBezTo>
                    <a:pt x="250" y="3"/>
                    <a:pt x="232" y="0"/>
                    <a:pt x="215"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10905775" y="1762050"/>
              <a:ext cx="1244225" cy="1714425"/>
            </a:xfrm>
            <a:custGeom>
              <a:avLst/>
              <a:gdLst/>
              <a:ahLst/>
              <a:cxnLst/>
              <a:rect l="l" t="t" r="r" b="b"/>
              <a:pathLst>
                <a:path w="49769" h="68577" extrusionOk="0">
                  <a:moveTo>
                    <a:pt x="19076" y="429"/>
                  </a:moveTo>
                  <a:cubicBezTo>
                    <a:pt x="29026" y="429"/>
                    <a:pt x="47503" y="9810"/>
                    <a:pt x="49302" y="10735"/>
                  </a:cubicBezTo>
                  <a:lnTo>
                    <a:pt x="36560" y="68143"/>
                  </a:lnTo>
                  <a:cubicBezTo>
                    <a:pt x="10307" y="65775"/>
                    <a:pt x="1601" y="61772"/>
                    <a:pt x="467" y="61205"/>
                  </a:cubicBezTo>
                  <a:lnTo>
                    <a:pt x="13476" y="2663"/>
                  </a:lnTo>
                  <a:cubicBezTo>
                    <a:pt x="14464" y="1068"/>
                    <a:pt x="16480" y="429"/>
                    <a:pt x="19076" y="429"/>
                  </a:cubicBezTo>
                  <a:close/>
                  <a:moveTo>
                    <a:pt x="19087" y="0"/>
                  </a:moveTo>
                  <a:cubicBezTo>
                    <a:pt x="16093" y="0"/>
                    <a:pt x="14082" y="822"/>
                    <a:pt x="13076" y="2463"/>
                  </a:cubicBezTo>
                  <a:cubicBezTo>
                    <a:pt x="13076" y="2496"/>
                    <a:pt x="13076" y="2496"/>
                    <a:pt x="13043" y="2530"/>
                  </a:cubicBezTo>
                  <a:lnTo>
                    <a:pt x="0" y="61272"/>
                  </a:lnTo>
                  <a:cubicBezTo>
                    <a:pt x="0" y="61372"/>
                    <a:pt x="33" y="61438"/>
                    <a:pt x="100" y="61505"/>
                  </a:cubicBezTo>
                  <a:cubicBezTo>
                    <a:pt x="200" y="61538"/>
                    <a:pt x="8206" y="66008"/>
                    <a:pt x="36693" y="68577"/>
                  </a:cubicBezTo>
                  <a:lnTo>
                    <a:pt x="36726" y="68577"/>
                  </a:lnTo>
                  <a:cubicBezTo>
                    <a:pt x="36826" y="68577"/>
                    <a:pt x="36893" y="68510"/>
                    <a:pt x="36926" y="68410"/>
                  </a:cubicBezTo>
                  <a:lnTo>
                    <a:pt x="49736" y="10669"/>
                  </a:lnTo>
                  <a:cubicBezTo>
                    <a:pt x="49769" y="10569"/>
                    <a:pt x="49736" y="10502"/>
                    <a:pt x="49636" y="10435"/>
                  </a:cubicBezTo>
                  <a:cubicBezTo>
                    <a:pt x="49569" y="10402"/>
                    <a:pt x="41730" y="6299"/>
                    <a:pt x="33357" y="3297"/>
                  </a:cubicBezTo>
                  <a:cubicBezTo>
                    <a:pt x="27314" y="1097"/>
                    <a:pt x="22545" y="0"/>
                    <a:pt x="19087"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11467825" y="3357200"/>
              <a:ext cx="311100" cy="47575"/>
            </a:xfrm>
            <a:custGeom>
              <a:avLst/>
              <a:gdLst/>
              <a:ahLst/>
              <a:cxnLst/>
              <a:rect l="l" t="t" r="r" b="b"/>
              <a:pathLst>
                <a:path w="12444" h="1903" extrusionOk="0">
                  <a:moveTo>
                    <a:pt x="268" y="1"/>
                  </a:moveTo>
                  <a:cubicBezTo>
                    <a:pt x="168" y="1"/>
                    <a:pt x="68" y="67"/>
                    <a:pt x="34" y="201"/>
                  </a:cubicBezTo>
                  <a:cubicBezTo>
                    <a:pt x="1" y="301"/>
                    <a:pt x="101" y="401"/>
                    <a:pt x="201" y="434"/>
                  </a:cubicBezTo>
                  <a:cubicBezTo>
                    <a:pt x="6038" y="1535"/>
                    <a:pt x="12143" y="1902"/>
                    <a:pt x="12210" y="1902"/>
                  </a:cubicBezTo>
                  <a:cubicBezTo>
                    <a:pt x="12343" y="1902"/>
                    <a:pt x="12443" y="1835"/>
                    <a:pt x="12443" y="1702"/>
                  </a:cubicBezTo>
                  <a:cubicBezTo>
                    <a:pt x="12443" y="1602"/>
                    <a:pt x="12343" y="1502"/>
                    <a:pt x="12243" y="1502"/>
                  </a:cubicBezTo>
                  <a:cubicBezTo>
                    <a:pt x="12176" y="1502"/>
                    <a:pt x="6105" y="1135"/>
                    <a:pt x="268"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11191800" y="1830225"/>
              <a:ext cx="728050" cy="590500"/>
            </a:xfrm>
            <a:custGeom>
              <a:avLst/>
              <a:gdLst/>
              <a:ahLst/>
              <a:cxnLst/>
              <a:rect l="l" t="t" r="r" b="b"/>
              <a:pathLst>
                <a:path w="29122" h="23620" extrusionOk="0">
                  <a:moveTo>
                    <a:pt x="7700" y="414"/>
                  </a:moveTo>
                  <a:cubicBezTo>
                    <a:pt x="15775" y="414"/>
                    <a:pt x="27246" y="6189"/>
                    <a:pt x="28654" y="6908"/>
                  </a:cubicBezTo>
                  <a:cubicBezTo>
                    <a:pt x="28354" y="8175"/>
                    <a:pt x="26153" y="16915"/>
                    <a:pt x="24551" y="23119"/>
                  </a:cubicBezTo>
                  <a:cubicBezTo>
                    <a:pt x="12943" y="19350"/>
                    <a:pt x="2135" y="17682"/>
                    <a:pt x="468" y="17449"/>
                  </a:cubicBezTo>
                  <a:lnTo>
                    <a:pt x="4137" y="903"/>
                  </a:lnTo>
                  <a:cubicBezTo>
                    <a:pt x="5201" y="563"/>
                    <a:pt x="6407" y="414"/>
                    <a:pt x="7700" y="414"/>
                  </a:cubicBezTo>
                  <a:close/>
                  <a:moveTo>
                    <a:pt x="7696" y="1"/>
                  </a:moveTo>
                  <a:cubicBezTo>
                    <a:pt x="6252" y="1"/>
                    <a:pt x="4985" y="179"/>
                    <a:pt x="3903" y="536"/>
                  </a:cubicBezTo>
                  <a:cubicBezTo>
                    <a:pt x="3837" y="570"/>
                    <a:pt x="3770" y="636"/>
                    <a:pt x="3770" y="703"/>
                  </a:cubicBezTo>
                  <a:lnTo>
                    <a:pt x="1" y="17582"/>
                  </a:lnTo>
                  <a:cubicBezTo>
                    <a:pt x="1" y="17649"/>
                    <a:pt x="1" y="17715"/>
                    <a:pt x="34" y="17749"/>
                  </a:cubicBezTo>
                  <a:cubicBezTo>
                    <a:pt x="67" y="17782"/>
                    <a:pt x="134" y="17815"/>
                    <a:pt x="201" y="17849"/>
                  </a:cubicBezTo>
                  <a:cubicBezTo>
                    <a:pt x="301" y="17849"/>
                    <a:pt x="12009" y="19450"/>
                    <a:pt x="24618" y="23586"/>
                  </a:cubicBezTo>
                  <a:cubicBezTo>
                    <a:pt x="24652" y="23620"/>
                    <a:pt x="24685" y="23620"/>
                    <a:pt x="24685" y="23620"/>
                  </a:cubicBezTo>
                  <a:cubicBezTo>
                    <a:pt x="24718" y="23620"/>
                    <a:pt x="24785" y="23586"/>
                    <a:pt x="24785" y="23586"/>
                  </a:cubicBezTo>
                  <a:cubicBezTo>
                    <a:pt x="24852" y="23553"/>
                    <a:pt x="24885" y="23520"/>
                    <a:pt x="24885" y="23453"/>
                  </a:cubicBezTo>
                  <a:cubicBezTo>
                    <a:pt x="26620" y="16748"/>
                    <a:pt x="29121" y="6841"/>
                    <a:pt x="29121" y="6841"/>
                  </a:cubicBezTo>
                  <a:cubicBezTo>
                    <a:pt x="29121" y="6774"/>
                    <a:pt x="29088" y="6674"/>
                    <a:pt x="28988" y="6607"/>
                  </a:cubicBezTo>
                  <a:cubicBezTo>
                    <a:pt x="28955" y="6607"/>
                    <a:pt x="24752" y="4373"/>
                    <a:pt x="19581" y="2538"/>
                  </a:cubicBezTo>
                  <a:cubicBezTo>
                    <a:pt x="14827" y="847"/>
                    <a:pt x="10841" y="1"/>
                    <a:pt x="7696"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11042525" y="1895325"/>
              <a:ext cx="2193250" cy="2455725"/>
            </a:xfrm>
            <a:custGeom>
              <a:avLst/>
              <a:gdLst/>
              <a:ahLst/>
              <a:cxnLst/>
              <a:rect l="l" t="t" r="r" b="b"/>
              <a:pathLst>
                <a:path w="87730" h="98229" extrusionOk="0">
                  <a:moveTo>
                    <a:pt x="57975" y="1"/>
                  </a:moveTo>
                  <a:lnTo>
                    <a:pt x="1" y="22483"/>
                  </a:lnTo>
                  <a:lnTo>
                    <a:pt x="28521" y="96069"/>
                  </a:lnTo>
                  <a:cubicBezTo>
                    <a:pt x="29061" y="97407"/>
                    <a:pt x="30336" y="98229"/>
                    <a:pt x="31686" y="98229"/>
                  </a:cubicBezTo>
                  <a:cubicBezTo>
                    <a:pt x="32087" y="98229"/>
                    <a:pt x="32494" y="98157"/>
                    <a:pt x="32891" y="98004"/>
                  </a:cubicBezTo>
                  <a:lnTo>
                    <a:pt x="87730" y="76722"/>
                  </a:lnTo>
                  <a:lnTo>
                    <a:pt x="57975" y="1"/>
                  </a:lnTo>
                  <a:close/>
                </a:path>
              </a:pathLst>
            </a:cu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11070875" y="1875300"/>
              <a:ext cx="2134050" cy="2444600"/>
            </a:xfrm>
            <a:custGeom>
              <a:avLst/>
              <a:gdLst/>
              <a:ahLst/>
              <a:cxnLst/>
              <a:rect l="l" t="t" r="r" b="b"/>
              <a:pathLst>
                <a:path w="85362" h="97784" extrusionOk="0">
                  <a:moveTo>
                    <a:pt x="55574" y="1"/>
                  </a:moveTo>
                  <a:lnTo>
                    <a:pt x="1" y="21550"/>
                  </a:lnTo>
                  <a:lnTo>
                    <a:pt x="29155" y="96704"/>
                  </a:lnTo>
                  <a:cubicBezTo>
                    <a:pt x="29412" y="97372"/>
                    <a:pt x="30046" y="97783"/>
                    <a:pt x="30721" y="97783"/>
                  </a:cubicBezTo>
                  <a:cubicBezTo>
                    <a:pt x="30921" y="97783"/>
                    <a:pt x="31125" y="97747"/>
                    <a:pt x="31323" y="97671"/>
                  </a:cubicBezTo>
                  <a:lnTo>
                    <a:pt x="85362" y="76723"/>
                  </a:lnTo>
                  <a:lnTo>
                    <a:pt x="55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11007500" y="1806100"/>
              <a:ext cx="2193250" cy="2480975"/>
            </a:xfrm>
            <a:custGeom>
              <a:avLst/>
              <a:gdLst/>
              <a:ahLst/>
              <a:cxnLst/>
              <a:rect l="l" t="t" r="r" b="b"/>
              <a:pathLst>
                <a:path w="87730" h="99239" extrusionOk="0">
                  <a:moveTo>
                    <a:pt x="57975" y="0"/>
                  </a:moveTo>
                  <a:lnTo>
                    <a:pt x="1" y="22516"/>
                  </a:lnTo>
                  <a:lnTo>
                    <a:pt x="29755" y="99238"/>
                  </a:lnTo>
                  <a:lnTo>
                    <a:pt x="87730" y="76722"/>
                  </a:lnTo>
                  <a:lnTo>
                    <a:pt x="579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11007500" y="2278100"/>
              <a:ext cx="978225" cy="2008975"/>
            </a:xfrm>
            <a:custGeom>
              <a:avLst/>
              <a:gdLst/>
              <a:ahLst/>
              <a:cxnLst/>
              <a:rect l="l" t="t" r="r" b="b"/>
              <a:pathLst>
                <a:path w="39129" h="80359" extrusionOk="0">
                  <a:moveTo>
                    <a:pt x="9374" y="1"/>
                  </a:moveTo>
                  <a:lnTo>
                    <a:pt x="1" y="3636"/>
                  </a:lnTo>
                  <a:lnTo>
                    <a:pt x="29755" y="80358"/>
                  </a:lnTo>
                  <a:lnTo>
                    <a:pt x="39129" y="76722"/>
                  </a:lnTo>
                  <a:lnTo>
                    <a:pt x="9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11241850" y="2263925"/>
              <a:ext cx="779725" cy="1931400"/>
            </a:xfrm>
            <a:custGeom>
              <a:avLst/>
              <a:gdLst/>
              <a:ahLst/>
              <a:cxnLst/>
              <a:rect l="l" t="t" r="r" b="b"/>
              <a:pathLst>
                <a:path w="31189" h="77256" extrusionOk="0">
                  <a:moveTo>
                    <a:pt x="1434" y="0"/>
                  </a:moveTo>
                  <a:lnTo>
                    <a:pt x="0" y="568"/>
                  </a:lnTo>
                  <a:lnTo>
                    <a:pt x="29755" y="77256"/>
                  </a:lnTo>
                  <a:lnTo>
                    <a:pt x="31189" y="76722"/>
                  </a:lnTo>
                  <a:lnTo>
                    <a:pt x="1434" y="0"/>
                  </a:lnTo>
                  <a:close/>
                </a:path>
              </a:pathLst>
            </a:custGeom>
            <a:solidFill>
              <a:srgbClr val="EDB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11420300" y="1939525"/>
              <a:ext cx="1635350" cy="2099850"/>
            </a:xfrm>
            <a:custGeom>
              <a:avLst/>
              <a:gdLst/>
              <a:ahLst/>
              <a:cxnLst/>
              <a:rect l="l" t="t" r="r" b="b"/>
              <a:pathLst>
                <a:path w="65414" h="83994" extrusionOk="0">
                  <a:moveTo>
                    <a:pt x="36393" y="568"/>
                  </a:moveTo>
                  <a:cubicBezTo>
                    <a:pt x="36693" y="1168"/>
                    <a:pt x="37194" y="1668"/>
                    <a:pt x="37827" y="1969"/>
                  </a:cubicBezTo>
                  <a:cubicBezTo>
                    <a:pt x="38190" y="2121"/>
                    <a:pt x="38574" y="2197"/>
                    <a:pt x="38961" y="2197"/>
                  </a:cubicBezTo>
                  <a:cubicBezTo>
                    <a:pt x="39251" y="2197"/>
                    <a:pt x="39543" y="2154"/>
                    <a:pt x="39829" y="2069"/>
                  </a:cubicBezTo>
                  <a:lnTo>
                    <a:pt x="64880" y="66682"/>
                  </a:lnTo>
                  <a:cubicBezTo>
                    <a:pt x="64280" y="66982"/>
                    <a:pt x="63779" y="67482"/>
                    <a:pt x="63512" y="68116"/>
                  </a:cubicBezTo>
                  <a:cubicBezTo>
                    <a:pt x="63212" y="68750"/>
                    <a:pt x="63179" y="69450"/>
                    <a:pt x="63379" y="70117"/>
                  </a:cubicBezTo>
                  <a:lnTo>
                    <a:pt x="29021" y="83460"/>
                  </a:lnTo>
                  <a:cubicBezTo>
                    <a:pt x="28554" y="82426"/>
                    <a:pt x="27520" y="81826"/>
                    <a:pt x="26419" y="81826"/>
                  </a:cubicBezTo>
                  <a:cubicBezTo>
                    <a:pt x="26152" y="81826"/>
                    <a:pt x="25886" y="81859"/>
                    <a:pt x="25585" y="81926"/>
                  </a:cubicBezTo>
                  <a:lnTo>
                    <a:pt x="534" y="17313"/>
                  </a:lnTo>
                  <a:cubicBezTo>
                    <a:pt x="1168" y="17013"/>
                    <a:pt x="1635" y="16512"/>
                    <a:pt x="1935" y="15879"/>
                  </a:cubicBezTo>
                  <a:cubicBezTo>
                    <a:pt x="2202" y="15245"/>
                    <a:pt x="2235" y="14544"/>
                    <a:pt x="2035" y="13877"/>
                  </a:cubicBezTo>
                  <a:lnTo>
                    <a:pt x="36393" y="568"/>
                  </a:lnTo>
                  <a:close/>
                  <a:moveTo>
                    <a:pt x="36627" y="1"/>
                  </a:moveTo>
                  <a:lnTo>
                    <a:pt x="1502" y="13644"/>
                  </a:lnTo>
                  <a:lnTo>
                    <a:pt x="1568" y="13844"/>
                  </a:lnTo>
                  <a:cubicBezTo>
                    <a:pt x="1802" y="14444"/>
                    <a:pt x="1802" y="15111"/>
                    <a:pt x="1535" y="15712"/>
                  </a:cubicBezTo>
                  <a:cubicBezTo>
                    <a:pt x="1268" y="16312"/>
                    <a:pt x="801" y="16779"/>
                    <a:pt x="167" y="17013"/>
                  </a:cubicBezTo>
                  <a:lnTo>
                    <a:pt x="0" y="17079"/>
                  </a:lnTo>
                  <a:lnTo>
                    <a:pt x="25352" y="82460"/>
                  </a:lnTo>
                  <a:lnTo>
                    <a:pt x="25552" y="82393"/>
                  </a:lnTo>
                  <a:cubicBezTo>
                    <a:pt x="25847" y="82276"/>
                    <a:pt x="26149" y="82221"/>
                    <a:pt x="26445" y="82221"/>
                  </a:cubicBezTo>
                  <a:cubicBezTo>
                    <a:pt x="27422" y="82221"/>
                    <a:pt x="28337" y="82821"/>
                    <a:pt x="28721" y="83794"/>
                  </a:cubicBezTo>
                  <a:lnTo>
                    <a:pt x="28788" y="83994"/>
                  </a:lnTo>
                  <a:lnTo>
                    <a:pt x="63913" y="70351"/>
                  </a:lnTo>
                  <a:lnTo>
                    <a:pt x="63846" y="70184"/>
                  </a:lnTo>
                  <a:cubicBezTo>
                    <a:pt x="63346" y="68917"/>
                    <a:pt x="63979" y="67482"/>
                    <a:pt x="65247" y="66982"/>
                  </a:cubicBezTo>
                  <a:lnTo>
                    <a:pt x="65414" y="66915"/>
                  </a:lnTo>
                  <a:lnTo>
                    <a:pt x="40129" y="1735"/>
                  </a:lnTo>
                  <a:lnTo>
                    <a:pt x="40062" y="1535"/>
                  </a:lnTo>
                  <a:lnTo>
                    <a:pt x="39862" y="1602"/>
                  </a:lnTo>
                  <a:cubicBezTo>
                    <a:pt x="39568" y="1718"/>
                    <a:pt x="39266" y="1773"/>
                    <a:pt x="38969" y="1773"/>
                  </a:cubicBezTo>
                  <a:cubicBezTo>
                    <a:pt x="37992" y="1773"/>
                    <a:pt x="37077" y="1173"/>
                    <a:pt x="36693" y="201"/>
                  </a:cubicBezTo>
                  <a:lnTo>
                    <a:pt x="366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12426025" y="3694125"/>
              <a:ext cx="241025" cy="154300"/>
            </a:xfrm>
            <a:custGeom>
              <a:avLst/>
              <a:gdLst/>
              <a:ahLst/>
              <a:cxnLst/>
              <a:rect l="l" t="t" r="r" b="b"/>
              <a:pathLst>
                <a:path w="9641" h="6172" extrusionOk="0">
                  <a:moveTo>
                    <a:pt x="8540" y="0"/>
                  </a:moveTo>
                  <a:lnTo>
                    <a:pt x="0" y="3336"/>
                  </a:lnTo>
                  <a:lnTo>
                    <a:pt x="1101" y="6171"/>
                  </a:lnTo>
                  <a:lnTo>
                    <a:pt x="9640" y="2869"/>
                  </a:lnTo>
                  <a:lnTo>
                    <a:pt x="8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11801400" y="2764275"/>
              <a:ext cx="933200" cy="577950"/>
            </a:xfrm>
            <a:custGeom>
              <a:avLst/>
              <a:gdLst/>
              <a:ahLst/>
              <a:cxnLst/>
              <a:rect l="l" t="t" r="r" b="b"/>
              <a:pathLst>
                <a:path w="37328" h="23118" extrusionOk="0">
                  <a:moveTo>
                    <a:pt x="33391" y="1"/>
                  </a:moveTo>
                  <a:lnTo>
                    <a:pt x="1" y="12943"/>
                  </a:lnTo>
                  <a:lnTo>
                    <a:pt x="3937" y="23117"/>
                  </a:lnTo>
                  <a:lnTo>
                    <a:pt x="37327" y="10175"/>
                  </a:lnTo>
                  <a:lnTo>
                    <a:pt x="33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1744700" y="2617500"/>
              <a:ext cx="863975" cy="398650"/>
            </a:xfrm>
            <a:custGeom>
              <a:avLst/>
              <a:gdLst/>
              <a:ahLst/>
              <a:cxnLst/>
              <a:rect l="l" t="t" r="r" b="b"/>
              <a:pathLst>
                <a:path w="34559" h="15946" extrusionOk="0">
                  <a:moveTo>
                    <a:pt x="33391" y="1"/>
                  </a:moveTo>
                  <a:lnTo>
                    <a:pt x="0" y="12944"/>
                  </a:lnTo>
                  <a:lnTo>
                    <a:pt x="1135" y="15946"/>
                  </a:lnTo>
                  <a:lnTo>
                    <a:pt x="34558" y="2970"/>
                  </a:lnTo>
                  <a:lnTo>
                    <a:pt x="33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11597925" y="2239750"/>
              <a:ext cx="863975" cy="397800"/>
            </a:xfrm>
            <a:custGeom>
              <a:avLst/>
              <a:gdLst/>
              <a:ahLst/>
              <a:cxnLst/>
              <a:rect l="l" t="t" r="r" b="b"/>
              <a:pathLst>
                <a:path w="34559" h="15912" extrusionOk="0">
                  <a:moveTo>
                    <a:pt x="33391" y="0"/>
                  </a:moveTo>
                  <a:lnTo>
                    <a:pt x="1" y="12943"/>
                  </a:lnTo>
                  <a:lnTo>
                    <a:pt x="1168" y="15911"/>
                  </a:lnTo>
                  <a:lnTo>
                    <a:pt x="34559" y="2969"/>
                  </a:lnTo>
                  <a:lnTo>
                    <a:pt x="33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9"/>
          <p:cNvSpPr/>
          <p:nvPr/>
        </p:nvSpPr>
        <p:spPr>
          <a:xfrm>
            <a:off x="12466875" y="4457550"/>
            <a:ext cx="343600" cy="435775"/>
          </a:xfrm>
          <a:custGeom>
            <a:avLst/>
            <a:gdLst/>
            <a:ahLst/>
            <a:cxnLst/>
            <a:rect l="l" t="t" r="r" b="b"/>
            <a:pathLst>
              <a:path w="13744" h="17431" extrusionOk="0">
                <a:moveTo>
                  <a:pt x="13252" y="1"/>
                </a:moveTo>
                <a:cubicBezTo>
                  <a:pt x="13215" y="1"/>
                  <a:pt x="13179" y="6"/>
                  <a:pt x="13143" y="18"/>
                </a:cubicBezTo>
                <a:cubicBezTo>
                  <a:pt x="1" y="4088"/>
                  <a:pt x="167" y="16897"/>
                  <a:pt x="167" y="16997"/>
                </a:cubicBezTo>
                <a:cubicBezTo>
                  <a:pt x="167" y="17231"/>
                  <a:pt x="334" y="17431"/>
                  <a:pt x="568" y="17431"/>
                </a:cubicBezTo>
                <a:cubicBezTo>
                  <a:pt x="801" y="17431"/>
                  <a:pt x="1001" y="17231"/>
                  <a:pt x="1001" y="16997"/>
                </a:cubicBezTo>
                <a:cubicBezTo>
                  <a:pt x="968" y="16497"/>
                  <a:pt x="868" y="4688"/>
                  <a:pt x="13377" y="819"/>
                </a:cubicBezTo>
                <a:cubicBezTo>
                  <a:pt x="13610" y="752"/>
                  <a:pt x="13744" y="519"/>
                  <a:pt x="13677" y="285"/>
                </a:cubicBezTo>
                <a:cubicBezTo>
                  <a:pt x="13595" y="120"/>
                  <a:pt x="13422" y="1"/>
                  <a:pt x="132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49"/>
          <p:cNvGrpSpPr/>
          <p:nvPr/>
        </p:nvGrpSpPr>
        <p:grpSpPr>
          <a:xfrm rot="892186">
            <a:off x="5751604" y="3709378"/>
            <a:ext cx="2451267" cy="900546"/>
            <a:chOff x="10253036" y="3422449"/>
            <a:chExt cx="2748147" cy="1009614"/>
          </a:xfrm>
        </p:grpSpPr>
        <p:sp>
          <p:nvSpPr>
            <p:cNvPr id="703" name="Google Shape;703;p49"/>
            <p:cNvSpPr/>
            <p:nvPr/>
          </p:nvSpPr>
          <p:spPr>
            <a:xfrm>
              <a:off x="12035804" y="3479245"/>
              <a:ext cx="274842" cy="429801"/>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0253036" y="3907605"/>
              <a:ext cx="2492269" cy="466257"/>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0508914" y="3907605"/>
              <a:ext cx="2492269" cy="466257"/>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1732952" y="3936656"/>
              <a:ext cx="57528" cy="104577"/>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a:off x="11463739" y="3936656"/>
              <a:ext cx="57528" cy="104577"/>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9"/>
            <p:cNvSpPr/>
            <p:nvPr/>
          </p:nvSpPr>
          <p:spPr>
            <a:xfrm>
              <a:off x="11442732" y="3797532"/>
              <a:ext cx="368756" cy="24470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a:off x="10511025" y="3442085"/>
              <a:ext cx="969601" cy="970344"/>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a:off x="10511025" y="3442721"/>
              <a:ext cx="614147" cy="613556"/>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a:off x="10553811" y="3485544"/>
              <a:ext cx="705280" cy="705333"/>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a:off x="10490687" y="3422449"/>
              <a:ext cx="1010243" cy="1009614"/>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a:off x="11773627" y="3442085"/>
              <a:ext cx="969568" cy="970344"/>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a:off x="11772924" y="3442721"/>
              <a:ext cx="614850" cy="613556"/>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9"/>
            <p:cNvSpPr/>
            <p:nvPr/>
          </p:nvSpPr>
          <p:spPr>
            <a:xfrm>
              <a:off x="11816380" y="3485544"/>
              <a:ext cx="705280" cy="705333"/>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9"/>
            <p:cNvSpPr/>
            <p:nvPr/>
          </p:nvSpPr>
          <p:spPr>
            <a:xfrm>
              <a:off x="11753290" y="3422449"/>
              <a:ext cx="1010243" cy="1009614"/>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a:off x="10457752" y="3880966"/>
              <a:ext cx="72237" cy="93285"/>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a:off x="12724231" y="3880966"/>
              <a:ext cx="72237" cy="93285"/>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49"/>
          <p:cNvSpPr/>
          <p:nvPr/>
        </p:nvSpPr>
        <p:spPr>
          <a:xfrm>
            <a:off x="4571994" y="177972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a:off x="7864843" y="553011"/>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9"/>
          <p:cNvSpPr/>
          <p:nvPr/>
        </p:nvSpPr>
        <p:spPr>
          <a:xfrm>
            <a:off x="5195092" y="32624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Generation of '27 by Slidesgo">
  <a:themeElements>
    <a:clrScheme name="Simple Light">
      <a:dk1>
        <a:srgbClr val="000000"/>
      </a:dk1>
      <a:lt1>
        <a:srgbClr val="FFFFFF"/>
      </a:lt1>
      <a:dk2>
        <a:srgbClr val="7F694C"/>
      </a:dk2>
      <a:lt2>
        <a:srgbClr val="E0DAC8"/>
      </a:lt2>
      <a:accent1>
        <a:srgbClr val="E7D8AC"/>
      </a:accent1>
      <a:accent2>
        <a:srgbClr val="BEB296"/>
      </a:accent2>
      <a:accent3>
        <a:srgbClr val="8A7C5C"/>
      </a:accent3>
      <a:accent4>
        <a:srgbClr val="BB9245"/>
      </a:accent4>
      <a:accent5>
        <a:srgbClr val="D8D0B7"/>
      </a:accent5>
      <a:accent6>
        <a:srgbClr val="FFF1C6"/>
      </a:accent6>
      <a:hlink>
        <a:srgbClr val="7F69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2182</Words>
  <Application>Microsoft Macintosh PowerPoint</Application>
  <PresentationFormat>On-screen Show (16:9)</PresentationFormat>
  <Paragraphs>58</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Wingdings</vt:lpstr>
      <vt:lpstr>Roboto</vt:lpstr>
      <vt:lpstr>Times New Roman</vt:lpstr>
      <vt:lpstr>Libre Baskerville</vt:lpstr>
      <vt:lpstr>Generation of '27 by Slidesgo</vt:lpstr>
      <vt:lpstr>TƯ TƯỞNG HỒ CHÍ MINH VỀ VAI TRÒ CỦA CON NGƯỜI, VỀ CHIẾN LƯỢC TRỒNG NGƯỜI VÀ Ý NGHĨA CỦA TƯ TƯỞNG TRONG PHÁT HUY NGUỒN LỰC CỦA CON NGƯỜI  </vt:lpstr>
      <vt:lpstr>Chiến lược trồng người</vt:lpstr>
      <vt:lpstr>CHIẾN LƯỢC TRỒNG NGƯỜI</vt:lpstr>
      <vt:lpstr>1. Cơ sở lí luận và thực tiễn</vt:lpstr>
      <vt:lpstr>2. Tư tưởng cơ bản</vt:lpstr>
      <vt:lpstr>3. Phương châm:      </vt:lpstr>
      <vt:lpstr> </vt:lpstr>
      <vt:lpstr>PowerPoint Presentation</vt:lpstr>
      <vt:lpstr>II.</vt:lpstr>
      <vt:lpstr>PowerPoint Presentation</vt:lpstr>
      <vt:lpstr>III. </vt:lpstr>
      <vt:lpstr>PowerPoint Presentation</vt:lpstr>
      <vt:lpstr>PowerPoint Presentation</vt:lpstr>
      <vt:lpstr>PowerPoint Presentation</vt:lpstr>
      <vt:lpstr>PowerPoint Presentation</vt:lpstr>
      <vt:lpstr>PowerPoint Presentation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TƯ TƯỞNG HỒ CHÍ MINH VỀ VAI TRÒ CỦA CON NGƯỜI, VỀ CHIẾN LƯỢC TRỒNG NGƯỜI VÀ Ý NGHĨA CỦA TƯ TƯỞNG TRONG PHÁT HUY NGUỒN LỰC CỦA CON NGƯỜI  </dc:title>
  <cp:lastModifiedBy>Microsoft Office User</cp:lastModifiedBy>
  <cp:revision>1</cp:revision>
  <dcterms:modified xsi:type="dcterms:W3CDTF">2022-02-06T16:59:32Z</dcterms:modified>
</cp:coreProperties>
</file>